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05138"/>
            <a:ext cx="11737304" cy="77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8137" y="1470270"/>
            <a:ext cx="122135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87488" y="3227490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566001" y="4098347"/>
            <a:ext cx="197072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045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20688"/>
            <a:ext cx="77819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1" y="1533525"/>
            <a:ext cx="1145857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03912" y="3515522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778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744350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08737" y="3718294"/>
            <a:ext cx="238726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32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1" y="1556792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67408" y="2564558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18739" y="4537240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8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19149" cy="55892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4206574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048328" y="4206574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729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2162"/>
            <a:ext cx="114109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2996044"/>
            <a:ext cx="1549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011886" y="2996044"/>
            <a:ext cx="1549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000343" y="2996044"/>
            <a:ext cx="1549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277256" y="3983016"/>
            <a:ext cx="23704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899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1" y="3449262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618086" y="3449262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8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19300"/>
            <a:ext cx="1137285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3011466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19967" y="3998437"/>
            <a:ext cx="131964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931053" y="3998437"/>
            <a:ext cx="131964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087888" y="3998437"/>
            <a:ext cx="182287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60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00262"/>
            <a:ext cx="113061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3" y="3068960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014101" y="3068960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321873" y="3068960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687702" y="3068960"/>
            <a:ext cx="100869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429417" y="3068960"/>
            <a:ext cx="100869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445074" y="4055932"/>
            <a:ext cx="100869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8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38481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556792"/>
            <a:ext cx="11401425" cy="440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16031" y="4336638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8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04664"/>
            <a:ext cx="76009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114" y="1284607"/>
            <a:ext cx="10093771" cy="544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0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2507410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480376" y="4350723"/>
            <a:ext cx="184529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509405" y="5279637"/>
            <a:ext cx="184529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9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9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41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00056" y="2478382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687142" y="4336211"/>
            <a:ext cx="23611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042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93616" y="3386020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09844" y="5243848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556792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460362" y="4329021"/>
            <a:ext cx="21802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93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5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687388"/>
            <a:ext cx="7591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772816"/>
            <a:ext cx="11410950" cy="373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5" y="3668744"/>
            <a:ext cx="16010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94581" y="4583144"/>
            <a:ext cx="16010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388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736859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12572" y="4565659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1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204864"/>
            <a:ext cx="11325225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62920"/>
            <a:ext cx="14870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63916" y="3198462"/>
            <a:ext cx="28118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48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52650"/>
            <a:ext cx="11420475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143883"/>
            <a:ext cx="9344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64298" y="3072798"/>
            <a:ext cx="160330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06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052736"/>
            <a:ext cx="11410950" cy="5524500"/>
            <a:chOff x="390525" y="1196752"/>
            <a:chExt cx="11410950" cy="5524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196752"/>
              <a:ext cx="11372850" cy="3905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5102002"/>
              <a:ext cx="11410950" cy="1619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24541" y="5796639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675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672342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3429000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359696" y="4299858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32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81112"/>
            <a:ext cx="11456590" cy="5242719"/>
            <a:chOff x="335360" y="1281112"/>
            <a:chExt cx="11456590" cy="52427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81112"/>
              <a:ext cx="11391900" cy="429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733256"/>
              <a:ext cx="11401425" cy="790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60096" y="2132856"/>
            <a:ext cx="249519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311411" y="4759942"/>
            <a:ext cx="211318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601696" y="5717883"/>
            <a:ext cx="211318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2026-02-04T08:00:09Z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