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38462"/>
            <a:ext cx="826770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70199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276872"/>
            <a:ext cx="11334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80728"/>
            <a:ext cx="113823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836712"/>
            <a:ext cx="113442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47" y="1305201"/>
            <a:ext cx="11029305" cy="53534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47292" y="371703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20548" y="5618404"/>
            <a:ext cx="18993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84482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575720" y="5128726"/>
            <a:ext cx="45365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66950"/>
            <a:ext cx="113347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35884"/>
            <a:ext cx="10371707" cy="6032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30812" y="3889514"/>
            <a:ext cx="93937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030812" y="4789399"/>
            <a:ext cx="93937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030812" y="5689285"/>
            <a:ext cx="93937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9612"/>
            <a:ext cx="49625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239732"/>
            <a:ext cx="11601450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3798143"/>
            <a:ext cx="11487150" cy="2943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096000" y="3969807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55656" y="4753578"/>
            <a:ext cx="243263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556792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33433" y="3051763"/>
            <a:ext cx="12548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994" y="4430883"/>
            <a:ext cx="12548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05374" y="5142083"/>
            <a:ext cx="19628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2169607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274179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4970196"/>
            <a:ext cx="18160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48478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21126" y="1484784"/>
            <a:ext cx="19192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48896" y="2181469"/>
            <a:ext cx="16671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75867" y="3589354"/>
            <a:ext cx="16671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33010" y="5693925"/>
            <a:ext cx="17108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647" y="1244881"/>
            <a:ext cx="10784705" cy="549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40216" y="50131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970616" y="50131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82958" y="5934420"/>
            <a:ext cx="19647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68765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11086" y="4674629"/>
            <a:ext cx="37768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21768"/>
            <a:ext cx="115538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311204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4099019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2856"/>
            <a:ext cx="113347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68796" y="3155136"/>
            <a:ext cx="240346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12424" y="314062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34480" y="4120614"/>
            <a:ext cx="20252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2026-02-04T05:09:35Z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