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3" r:id="rId66"/>
    <p:sldId id="314" r:id="rId67"/>
    <p:sldId id="315" r:id="rId68"/>
    <p:sldId id="316" r:id="rId69"/>
    <p:sldId id="317" r:id="rId70"/>
    <p:sldId id="318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1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890837"/>
            <a:ext cx="63055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6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170080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441636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91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14550"/>
            <a:ext cx="115252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219035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6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415736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5025"/>
            <a:ext cx="116300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7906" y="220486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32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1834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62931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20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60848"/>
            <a:ext cx="117062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2797960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380" y="4046189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5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5076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3287688" y="3832582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1984" y="5258228"/>
            <a:ext cx="9721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8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6618" y="2990723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9933" y="3759981"/>
            <a:ext cx="152477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59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904201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746029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1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9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91231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8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1937" y="1700808"/>
            <a:ext cx="11668125" cy="4436754"/>
            <a:chOff x="261937" y="1268760"/>
            <a:chExt cx="11668125" cy="4436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937" y="1268760"/>
              <a:ext cx="11668125" cy="1885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3124239"/>
              <a:ext cx="11658600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342651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4392" y="4897165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14678" y="5553983"/>
            <a:ext cx="8640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87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44824"/>
            <a:ext cx="11649075" cy="381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05822" y="3783614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6240" y="512249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56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1297788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74810" y="1950931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3939388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2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764704"/>
            <a:ext cx="11610975" cy="590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2118342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5285" y="3439142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9857" y="4759942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6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02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60" y="685671"/>
            <a:ext cx="11134080" cy="605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2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384" y="206084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384" y="277204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4384" y="338164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4384" y="4033530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4384" y="4672159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36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57375"/>
            <a:ext cx="112966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7926" y="181635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7926" y="252755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7926" y="3137158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7926" y="3789040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7926" y="4427669"/>
            <a:ext cx="7200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1700808"/>
            <a:ext cx="111156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9890" y="185933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9890" y="399293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38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5900"/>
            <a:ext cx="11544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1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8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1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020" y="1960374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6048" y="1600334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6048" y="4459649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94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2894" y="1960374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0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6225" y="908720"/>
            <a:ext cx="11639550" cy="5452814"/>
            <a:chOff x="276225" y="908720"/>
            <a:chExt cx="11639550" cy="5452814"/>
          </a:xfrm>
        </p:grpSpPr>
        <p:grpSp>
          <p:nvGrpSpPr>
            <p:cNvPr id="4" name="组合 3"/>
            <p:cNvGrpSpPr/>
            <p:nvPr/>
          </p:nvGrpSpPr>
          <p:grpSpPr>
            <a:xfrm>
              <a:off x="276225" y="908720"/>
              <a:ext cx="11639550" cy="4008859"/>
              <a:chOff x="276225" y="1695450"/>
              <a:chExt cx="11639550" cy="400885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76225" y="1695450"/>
                <a:ext cx="11639550" cy="34671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9562" y="5085184"/>
                <a:ext cx="11572875" cy="6191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5085184"/>
              <a:ext cx="11601450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259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0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672342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886" y="4488113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4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72816"/>
            <a:ext cx="1110615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8918" y="187385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8918" y="4007452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70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672342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886" y="4488113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400050"/>
            <a:ext cx="116967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5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5750" y="1772816"/>
            <a:ext cx="11620500" cy="3960440"/>
            <a:chOff x="285750" y="1268760"/>
            <a:chExt cx="11620500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268760"/>
              <a:ext cx="11620500" cy="18478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3162275"/>
              <a:ext cx="11610975" cy="2066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505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52600"/>
            <a:ext cx="116776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2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32070"/>
            <a:ext cx="11496675" cy="563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9028" y="1341330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9028" y="4157101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7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38350"/>
            <a:ext cx="1162050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2162148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1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62148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1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124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711624" y="5021461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87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628800"/>
            <a:ext cx="11753850" cy="4515966"/>
            <a:chOff x="219075" y="1447800"/>
            <a:chExt cx="11753850" cy="4515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447800"/>
              <a:ext cx="11753850" cy="3962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73216"/>
              <a:ext cx="10334625" cy="590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2276872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4232" y="5005556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2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764704"/>
            <a:ext cx="11715750" cy="5819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256129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70313" y="3736586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362200"/>
            <a:ext cx="11134725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4177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3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1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1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44824"/>
            <a:ext cx="11734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1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275928"/>
            <a:ext cx="116109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0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700808"/>
            <a:ext cx="11601450" cy="4149792"/>
            <a:chOff x="295275" y="1268760"/>
            <a:chExt cx="11601450" cy="4149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1846677"/>
              <a:ext cx="11601450" cy="3571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22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43833"/>
            <a:ext cx="10385424" cy="526548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2122" y="2536438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189581"/>
            <a:ext cx="30963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57237"/>
            <a:ext cx="30963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509682"/>
            <a:ext cx="30963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37660" y="5177338"/>
            <a:ext cx="27141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9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125" y="908720"/>
            <a:ext cx="10558549" cy="52966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78592" y="1902880"/>
            <a:ext cx="7394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00306" y="2585051"/>
            <a:ext cx="20758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7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20062" y="1801844"/>
            <a:ext cx="936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3776" y="2542072"/>
            <a:ext cx="2238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08858" y="5186220"/>
            <a:ext cx="17535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04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72542"/>
            <a:ext cx="10585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212770"/>
            <a:ext cx="10585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938484"/>
            <a:ext cx="10585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678712"/>
            <a:ext cx="10585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20689" cy="567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0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628800"/>
            <a:ext cx="11572875" cy="4725144"/>
            <a:chOff x="309562" y="1340768"/>
            <a:chExt cx="11572875" cy="47251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1304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636912"/>
              <a:ext cx="9505950" cy="34290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67970" y="307724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970" y="442707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79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7815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279576" y="3631072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35760" y="3631072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10318" y="5024443"/>
            <a:ext cx="12013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791744" y="5038957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1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57400"/>
            <a:ext cx="11677650" cy="27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79776" y="3516085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548" y="3516085"/>
            <a:ext cx="19446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41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536438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29056" y="2536438"/>
            <a:ext cx="13395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626494"/>
            <a:ext cx="9628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1512" y="4626494"/>
            <a:ext cx="158629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5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4494606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01766" y="5179429"/>
            <a:ext cx="14050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5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556792"/>
            <a:ext cx="11610975" cy="4713684"/>
            <a:chOff x="290512" y="1196752"/>
            <a:chExt cx="11610975" cy="47136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196752"/>
              <a:ext cx="11610975" cy="3324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4653136"/>
              <a:ext cx="11591925" cy="1257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2270643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3832" y="2969402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46918" y="4362774"/>
            <a:ext cx="143691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1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19590" y="1456318"/>
            <a:ext cx="253665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2161884"/>
            <a:ext cx="1909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67304" y="2858570"/>
            <a:ext cx="1077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31904" y="4266455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96400" y="4970196"/>
            <a:ext cx="19133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0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14512"/>
            <a:ext cx="116395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16832"/>
            <a:ext cx="117348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36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720" y="2141141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8720" y="2837826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8720" y="3534513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8720" y="4245712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8720" y="4942399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8720" y="5653598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5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38220"/>
            <a:ext cx="10682858" cy="5403148"/>
            <a:chOff x="479376" y="1340768"/>
            <a:chExt cx="10682858" cy="54031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91059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667216"/>
              <a:ext cx="10610850" cy="4076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82958" y="142672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2958" y="274752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986" y="479092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2958" y="5447185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1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95500"/>
            <a:ext cx="1179195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720" y="2112113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8720" y="2808798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8720" y="3519999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8720" y="4216684"/>
            <a:ext cx="117419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1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978" y="3256518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28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1819987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3227873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8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</Words>
  <Application>Microsoft Office PowerPoint</Application>
  <PresentationFormat>宽屏</PresentationFormat>
  <Paragraphs>1</Paragraphs>
  <Slides>70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2026-02-03T12:10:46Z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