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44624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00300" y="2986087"/>
            <a:ext cx="7391400" cy="885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0321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357187" y="1484784"/>
            <a:ext cx="11477625" cy="4824536"/>
            <a:chOff x="357187" y="1412776"/>
            <a:chExt cx="11477625" cy="482453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57187" y="1412776"/>
              <a:ext cx="11477625" cy="240030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71475" y="3989412"/>
              <a:ext cx="11449050" cy="22479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738815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556792"/>
            <a:ext cx="11306175" cy="4895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5182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556792"/>
            <a:ext cx="11325225" cy="46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7895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8150" y="980728"/>
            <a:ext cx="11315700" cy="56197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159758" y="4235602"/>
            <a:ext cx="916465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9549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700808"/>
            <a:ext cx="11239500" cy="3962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249123" y="2536438"/>
            <a:ext cx="916465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2298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988840"/>
            <a:ext cx="11249025" cy="33813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249123" y="3920969"/>
            <a:ext cx="916465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3518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700808"/>
            <a:ext cx="11315700" cy="3952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272464" y="1746215"/>
            <a:ext cx="916465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1029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484784"/>
            <a:ext cx="11315700" cy="5095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272464" y="2610311"/>
            <a:ext cx="916465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3012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700808"/>
            <a:ext cx="11334750" cy="4124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4684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628800"/>
            <a:ext cx="11325225" cy="41529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367808" y="1674207"/>
            <a:ext cx="2160240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524494" y="2487007"/>
            <a:ext cx="2160240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399808" y="4194487"/>
            <a:ext cx="2504503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2515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2214562"/>
            <a:ext cx="11420475" cy="2428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544272" y="2293813"/>
            <a:ext cx="2232248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526786" y="3092099"/>
            <a:ext cx="2232248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1141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628800"/>
            <a:ext cx="11306175" cy="4010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120336" y="3402399"/>
            <a:ext cx="2088232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0839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700808"/>
            <a:ext cx="11353800" cy="4010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816080" y="1789757"/>
            <a:ext cx="2016224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466252" y="4199128"/>
            <a:ext cx="2016224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9768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484784"/>
            <a:ext cx="11401425" cy="48006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384032" y="1542840"/>
            <a:ext cx="266429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161860" y="3937697"/>
            <a:ext cx="3870244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8925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772816"/>
            <a:ext cx="11363325" cy="3829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276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556792"/>
            <a:ext cx="11353800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9858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108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84</cp:revision>
  <dcterms:created xsi:type="dcterms:W3CDTF">2015-09-16T06:44:00Z</dcterms:created>
  <dcterms:modified xsi:type="dcterms:W3CDTF">2026-02-03T12:25:17Z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