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2967037"/>
            <a:ext cx="841057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3297131"/>
            <a:ext cx="15658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9634" y="4124446"/>
            <a:ext cx="17224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8978" y="1367011"/>
            <a:ext cx="11325654" cy="5014317"/>
            <a:chOff x="432958" y="1268760"/>
            <a:chExt cx="11325654" cy="50143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2958" y="1268760"/>
              <a:ext cx="685800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996952"/>
              <a:ext cx="11325225" cy="3286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4906" y="1484784"/>
            <a:ext cx="11715750" cy="4932561"/>
            <a:chOff x="284906" y="1556792"/>
            <a:chExt cx="11715750" cy="4932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556792"/>
              <a:ext cx="11325225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906" y="2365028"/>
              <a:ext cx="11715750" cy="4124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38325"/>
            <a:ext cx="114585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92696"/>
            <a:ext cx="8856984" cy="600060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19662" y="2190350"/>
            <a:ext cx="1423481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68348" y="4120750"/>
            <a:ext cx="295584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953" y="400578"/>
            <a:ext cx="8280920" cy="62385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935685"/>
            <a:ext cx="187220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5488861"/>
            <a:ext cx="711741" cy="374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74460" y="6098460"/>
            <a:ext cx="1165356" cy="374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958" y="366167"/>
            <a:ext cx="4972050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556792"/>
            <a:ext cx="11553825" cy="4762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616280" y="2204864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3554692"/>
            <a:ext cx="20652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60496" y="4962579"/>
            <a:ext cx="13468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979" y="5718742"/>
            <a:ext cx="11130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87" y="1383231"/>
            <a:ext cx="10857425" cy="52141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345502"/>
            <a:ext cx="10009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129275"/>
            <a:ext cx="10009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927561"/>
            <a:ext cx="10009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725846"/>
            <a:ext cx="100091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571306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91820" y="2241615"/>
            <a:ext cx="19843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6360" y="2899544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8248" y="4334644"/>
            <a:ext cx="16936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743075"/>
            <a:ext cx="11496675" cy="3894559"/>
            <a:chOff x="347662" y="1743075"/>
            <a:chExt cx="11496675" cy="38945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743075"/>
              <a:ext cx="11496675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2618" y="5085184"/>
              <a:ext cx="1504950" cy="552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24192" y="4437112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412776"/>
            <a:ext cx="11700842" cy="4533535"/>
            <a:chOff x="304800" y="1127713"/>
            <a:chExt cx="11700842" cy="45335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556792"/>
              <a:ext cx="9029700" cy="131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4392" y="1127713"/>
              <a:ext cx="2381250" cy="1790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b="21296"/>
            <a:stretch/>
          </p:blipFill>
          <p:spPr>
            <a:xfrm>
              <a:off x="304800" y="2999953"/>
              <a:ext cx="11582400" cy="266129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867734" y="1896089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99162" y="4073232"/>
            <a:ext cx="194856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9936" y="4754172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5275" y="1916832"/>
            <a:ext cx="11676353" cy="3401938"/>
            <a:chOff x="295275" y="2348880"/>
            <a:chExt cx="11676353" cy="3401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3140968"/>
              <a:ext cx="11601450" cy="2609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/>
            <a:srcRect t="80152"/>
            <a:stretch/>
          </p:blipFill>
          <p:spPr>
            <a:xfrm>
              <a:off x="389228" y="2348880"/>
              <a:ext cx="11582400" cy="671151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056440" y="2012807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08782" y="2724007"/>
            <a:ext cx="16432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416481" y="4028359"/>
            <a:ext cx="14802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5400" y="4725144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922619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94109" y="4922619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99152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119706"/>
            <a:ext cx="15658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7808" y="4134220"/>
            <a:ext cx="15658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47900"/>
            <a:ext cx="11353800" cy="2362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3011120"/>
            <a:ext cx="15658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0296" y="3011120"/>
            <a:ext cx="138122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2026-02-04T06:00:14Z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