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2060848"/>
            <a:ext cx="11525250" cy="2422575"/>
            <a:chOff x="333375" y="2795587"/>
            <a:chExt cx="11525250" cy="2422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2795587"/>
              <a:ext cx="1152525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3587" y="4437112"/>
              <a:ext cx="8124825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48614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478917" y="348614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120517" y="348614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9723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1512"/>
            <a:ext cx="38004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265888"/>
            <a:ext cx="10189021" cy="443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528911"/>
            <a:ext cx="11515725" cy="4924425"/>
            <a:chOff x="338137" y="2476500"/>
            <a:chExt cx="11515725" cy="4924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2476500"/>
              <a:ext cx="11391900" cy="1905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400550"/>
              <a:ext cx="11515725" cy="3000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38337"/>
            <a:ext cx="11353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28800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263691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371703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27448" y="477051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27448" y="583005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764704"/>
            <a:ext cx="10411519" cy="5763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60532" y="91211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60532" y="1920228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60532" y="2852936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60532" y="489734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660532" y="589094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359421"/>
            <a:ext cx="11639550" cy="5093915"/>
            <a:chOff x="276225" y="1287413"/>
            <a:chExt cx="11639550" cy="5093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070" y="1287413"/>
              <a:ext cx="4895850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2561803"/>
              <a:ext cx="11639550" cy="3819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27502" y="5301208"/>
            <a:ext cx="13845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593543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67144" y="3044971"/>
            <a:ext cx="12014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09772" y="3770685"/>
            <a:ext cx="16902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866" y="5064441"/>
            <a:ext cx="122343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1436" y="5697999"/>
            <a:ext cx="16119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14512"/>
            <a:ext cx="114585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06658" y="2478382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83116" y="3755639"/>
            <a:ext cx="14366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3002" y="4394267"/>
            <a:ext cx="14366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276872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3635337"/>
            <a:ext cx="14366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15964" y="4999679"/>
            <a:ext cx="14366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24075"/>
            <a:ext cx="115824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494779"/>
            <a:ext cx="75275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83332" y="3509293"/>
            <a:ext cx="10688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3509293"/>
            <a:ext cx="10688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501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92344" y="3663155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82059" y="4708183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721945" y="4708183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097534"/>
            <a:ext cx="33843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41490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9696" y="4149080"/>
            <a:ext cx="24760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944725" y="4149080"/>
            <a:ext cx="247603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573016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87502" y="3573016"/>
            <a:ext cx="296488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2026-02-04T04:53:55Z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