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524125"/>
            <a:ext cx="76485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1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6026"/>
            <a:ext cx="11287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0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28750"/>
            <a:ext cx="11287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7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781" y="1628800"/>
            <a:ext cx="11239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7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04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5914" y="3834447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5914" y="4655563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50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240"/>
          <a:stretch/>
        </p:blipFill>
        <p:spPr>
          <a:xfrm>
            <a:off x="479376" y="1628800"/>
            <a:ext cx="11000159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9954" y="1636373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9954" y="2492896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9954" y="3276668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9954" y="4786153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5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674207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169178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981978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796590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77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3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8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447928" y="1573733"/>
            <a:ext cx="212423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6520" y="3256518"/>
            <a:ext cx="107734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4707" y="4178108"/>
            <a:ext cx="249699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14002" y="4970196"/>
            <a:ext cx="228625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5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7850"/>
            <a:ext cx="1132522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919259"/>
            <a:ext cx="187220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3538" y="3486802"/>
            <a:ext cx="222478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2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27774" y="4770551"/>
            <a:ext cx="7920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93716" y="4770551"/>
            <a:ext cx="180288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0789" y="5554322"/>
            <a:ext cx="180288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80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3458028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241800"/>
            <a:ext cx="252028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73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9954" y="3423990"/>
            <a:ext cx="2088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951984" y="3423990"/>
            <a:ext cx="208823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8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3381128"/>
            <a:ext cx="18002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8146" y="4150945"/>
            <a:ext cx="223560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58510" y="4150945"/>
            <a:ext cx="147586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8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1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2026-02-03T12:23:17Z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