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44624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0400" y="3071812"/>
            <a:ext cx="5791200" cy="71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1282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4501" y="887685"/>
            <a:ext cx="10521723" cy="5421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983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484784"/>
            <a:ext cx="11058525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3053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1" y="764704"/>
            <a:ext cx="9289033" cy="5888722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350874" y="2204864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3052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12776"/>
            <a:ext cx="11277600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986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2076450"/>
            <a:ext cx="11391900" cy="2705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719736" y="2982092"/>
            <a:ext cx="460851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8" y="3904028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654266" y="3904028"/>
            <a:ext cx="236161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4404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844824"/>
            <a:ext cx="11220450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35960" y="2809956"/>
            <a:ext cx="3240360" cy="648072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55274" y="3738871"/>
            <a:ext cx="3240360" cy="648072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27731" y="4667785"/>
            <a:ext cx="3240360" cy="648072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3957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628800"/>
            <a:ext cx="11382375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2123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628800"/>
            <a:ext cx="11430000" cy="45243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343472" y="3414140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528048" y="5272180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285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916832"/>
            <a:ext cx="11391900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3423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556792"/>
            <a:ext cx="11449050" cy="4476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423592" y="5228854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63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628800"/>
            <a:ext cx="11458575" cy="4314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423592" y="4293096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0617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556792"/>
            <a:ext cx="11449050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1655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916832"/>
            <a:ext cx="11449050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6483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5762" y="1656209"/>
            <a:ext cx="11420475" cy="4293071"/>
            <a:chOff x="385762" y="1340768"/>
            <a:chExt cx="11420475" cy="429307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5762" y="1340768"/>
              <a:ext cx="11420475" cy="2457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9575" y="4005064"/>
              <a:ext cx="11372850" cy="16287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415480" y="3386020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534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84</cp:revision>
  <dcterms:created xsi:type="dcterms:W3CDTF">2015-09-16T06:44:00Z</dcterms:created>
  <dcterms:modified xsi:type="dcterms:W3CDTF">2026-02-04T02:37:40Z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