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44624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5950" y="2986087"/>
            <a:ext cx="8420100" cy="88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8288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484784"/>
            <a:ext cx="11439525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8233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84784"/>
            <a:ext cx="11391900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0512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40768"/>
            <a:ext cx="11496675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2764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6379" y="908720"/>
            <a:ext cx="10569858" cy="5368677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00457" y="2771906"/>
            <a:ext cx="72008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0200456" y="4615221"/>
            <a:ext cx="136815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6717026" y="5369964"/>
            <a:ext cx="3267405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65605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577" y="836711"/>
            <a:ext cx="10320747" cy="5726013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737670" y="2478944"/>
            <a:ext cx="237626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9955965" y="4931857"/>
            <a:ext cx="1580367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6744072" y="5686600"/>
            <a:ext cx="3211893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3508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772816"/>
            <a:ext cx="11315700" cy="3743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2924944"/>
            <a:ext cx="1051316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127448" y="3752259"/>
            <a:ext cx="1051316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127448" y="4579573"/>
            <a:ext cx="1051316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04061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0050" y="1556792"/>
            <a:ext cx="11391900" cy="4930555"/>
            <a:chOff x="400050" y="1667616"/>
            <a:chExt cx="11391900" cy="493055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6275" y="1667616"/>
              <a:ext cx="3819525" cy="666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0050" y="2492896"/>
              <a:ext cx="11391900" cy="41052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3359696" y="5747770"/>
            <a:ext cx="216024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77800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84784"/>
            <a:ext cx="11468100" cy="4762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9192344" y="1444870"/>
            <a:ext cx="216024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5879976" y="3112502"/>
            <a:ext cx="230425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0301492" y="3920969"/>
            <a:ext cx="152855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405492" y="4762797"/>
            <a:ext cx="152855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3176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84784"/>
            <a:ext cx="11372850" cy="4933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151784" y="1515677"/>
            <a:ext cx="172819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9048328" y="4839449"/>
            <a:ext cx="2300223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0119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29558"/>
          <a:stretch/>
        </p:blipFill>
        <p:spPr>
          <a:xfrm>
            <a:off x="409575" y="1700808"/>
            <a:ext cx="11372850" cy="40324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096000" y="1700808"/>
            <a:ext cx="252028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11237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404664"/>
            <a:ext cx="4914900" cy="1114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087" y="1700808"/>
            <a:ext cx="11553825" cy="44005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279576" y="2219378"/>
            <a:ext cx="136815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511804" y="3328526"/>
            <a:ext cx="136815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574318" y="3880068"/>
            <a:ext cx="96824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864604" y="4459911"/>
            <a:ext cx="174356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575802" y="5006947"/>
            <a:ext cx="1925489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2092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3375" y="1386858"/>
            <a:ext cx="11525250" cy="4994470"/>
            <a:chOff x="333375" y="1211266"/>
            <a:chExt cx="11525250" cy="499447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3375" y="2852936"/>
              <a:ext cx="11525250" cy="33528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71322"/>
            <a:stretch/>
          </p:blipFill>
          <p:spPr>
            <a:xfrm>
              <a:off x="409575" y="1211266"/>
              <a:ext cx="11372850" cy="164167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7968208" y="1472697"/>
            <a:ext cx="352839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378722" y="3098296"/>
            <a:ext cx="314761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581922" y="4752925"/>
            <a:ext cx="314761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4950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12776"/>
            <a:ext cx="11534775" cy="5048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783632" y="4891397"/>
            <a:ext cx="151216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079776" y="5457454"/>
            <a:ext cx="151216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3050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916832"/>
            <a:ext cx="11563350" cy="3343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019346" y="1931346"/>
            <a:ext cx="894723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435804" y="3034432"/>
            <a:ext cx="166019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919536" y="4703574"/>
            <a:ext cx="166019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372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556792"/>
            <a:ext cx="11534775" cy="4457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99656" y="2702129"/>
            <a:ext cx="984195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494627" y="2702129"/>
            <a:ext cx="984195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703512" y="3805215"/>
            <a:ext cx="101769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503712" y="3805215"/>
            <a:ext cx="101769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631504" y="4922814"/>
            <a:ext cx="71908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3170018" y="4922814"/>
            <a:ext cx="148582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5303912" y="4922814"/>
            <a:ext cx="71908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42299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747837"/>
            <a:ext cx="11544300" cy="3362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2291386"/>
            <a:ext cx="115212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3101391" y="2291386"/>
            <a:ext cx="115212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4727848" y="2291386"/>
            <a:ext cx="78841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0025562" y="3975044"/>
            <a:ext cx="148555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911424" y="4512073"/>
            <a:ext cx="1112851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2464451" y="4512073"/>
            <a:ext cx="1313341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45398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2238375"/>
            <a:ext cx="11458575" cy="2381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536160" y="3171209"/>
            <a:ext cx="144016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9989074" y="3171209"/>
            <a:ext cx="144016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04138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40768"/>
            <a:ext cx="6934200" cy="1571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575" y="3140968"/>
            <a:ext cx="11372850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341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12776"/>
            <a:ext cx="11353800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4467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88</cp:revision>
  <dcterms:created xsi:type="dcterms:W3CDTF">2015-09-16T06:44:00Z</dcterms:created>
  <dcterms:modified xsi:type="dcterms:W3CDTF">2026-02-04T07:32:52Z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