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105150"/>
            <a:ext cx="11737305" cy="474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4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695325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772816"/>
            <a:ext cx="113823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844824"/>
            <a:ext cx="11487150" cy="3878188"/>
            <a:chOff x="352425" y="1484784"/>
            <a:chExt cx="11487150" cy="38781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484784"/>
              <a:ext cx="11439525" cy="2257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3772297"/>
              <a:ext cx="11487150" cy="1590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76236" y="4179973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76236" y="4978260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81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638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5287" y="1585820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95287" y="2384107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95287" y="3167878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95287" y="3966165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95287" y="4778964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95287" y="5577251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87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66900"/>
            <a:ext cx="11401425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5287" y="1859240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95287" y="2657527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95287" y="3441298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95287" y="4239585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775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90712"/>
            <a:ext cx="1138237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5287" y="1830774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95287" y="2629061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95287" y="3412832"/>
            <a:ext cx="114633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950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01638"/>
            <a:ext cx="78676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700808"/>
            <a:ext cx="11515725" cy="3705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78728" y="1715322"/>
            <a:ext cx="17977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219528" y="2687779"/>
            <a:ext cx="24606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871185" y="3631208"/>
            <a:ext cx="24606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01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41326" y="1749105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658248" y="2707047"/>
            <a:ext cx="17420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994126" y="3679505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70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1859023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066592" y="2816965"/>
            <a:ext cx="21653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886378" y="3774909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5164" y="188640"/>
            <a:ext cx="72771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1772816"/>
            <a:ext cx="111728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1843945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534181" y="2801888"/>
            <a:ext cx="118086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495095" y="3759832"/>
            <a:ext cx="272798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426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19783"/>
            <a:ext cx="74771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132856"/>
            <a:ext cx="113538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6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69794" y="3471099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169794" y="5401500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210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7200" y="2018742"/>
            <a:ext cx="11277600" cy="2930438"/>
            <a:chOff x="457200" y="2018742"/>
            <a:chExt cx="11277600" cy="29304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2018742"/>
              <a:ext cx="11277600" cy="1752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7300" y="4149080"/>
              <a:ext cx="10477500" cy="8001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142962" y="4117618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06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54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781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2679546"/>
            <a:ext cx="13092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272464" y="4609947"/>
            <a:ext cx="13092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671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505075"/>
            <a:ext cx="11372850" cy="184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500525"/>
            <a:ext cx="13092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585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1505"/>
            <a:ext cx="705802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916832"/>
            <a:ext cx="114204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0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836712"/>
            <a:ext cx="113823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667000"/>
            <a:ext cx="1134427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6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9962"/>
            <a:ext cx="29813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71612"/>
            <a:ext cx="9642103" cy="606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068960"/>
            <a:ext cx="43924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515629" y="3819933"/>
            <a:ext cx="530965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5440" y="4574675"/>
            <a:ext cx="172481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336456" y="5333189"/>
            <a:ext cx="6304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4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38337"/>
            <a:ext cx="11430000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488995"/>
            <a:ext cx="30243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888088" y="3488995"/>
            <a:ext cx="213091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620888" y="4229224"/>
            <a:ext cx="23949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3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420888"/>
            <a:ext cx="12961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951984" y="2420888"/>
            <a:ext cx="12961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390384" y="2420888"/>
            <a:ext cx="17380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644212" y="3161116"/>
            <a:ext cx="160220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379984" y="4656088"/>
            <a:ext cx="12961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432441" y="4656088"/>
            <a:ext cx="12961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9899870" y="4656088"/>
            <a:ext cx="12961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263870" y="5410831"/>
            <a:ext cx="12961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2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2026-02-04T07:15:35Z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