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081337"/>
            <a:ext cx="75628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20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3832582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624670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7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428870"/>
            <a:ext cx="12241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9856" y="3428870"/>
            <a:ext cx="12241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75399" y="3428870"/>
            <a:ext cx="12241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50942" y="3428870"/>
            <a:ext cx="12241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2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28850"/>
            <a:ext cx="11382375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100415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5" y="3100415"/>
            <a:ext cx="16340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76632" y="3100415"/>
            <a:ext cx="163405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28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7516" y="3847096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0259" y="4641049"/>
            <a:ext cx="9361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13516" y="4641049"/>
            <a:ext cx="17504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44072" y="4641049"/>
            <a:ext cx="17504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5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0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700808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97898" y="4066636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81669" y="4850407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40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276872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50832" y="4628186"/>
            <a:ext cx="16374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7804" y="5447089"/>
            <a:ext cx="29418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6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602199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7415" y="3157347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9415" y="4739404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96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3105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846168"/>
            <a:ext cx="41764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5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532463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9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5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717187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92006" y="3415358"/>
            <a:ext cx="24045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93251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3992977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4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638425"/>
            <a:ext cx="11344275" cy="158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90234" y="3477297"/>
            <a:ext cx="39604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2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371506"/>
            <a:ext cx="36004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47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533082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698543"/>
            <a:ext cx="202931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2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556792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65598" y="3920969"/>
            <a:ext cx="290666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28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88840"/>
            <a:ext cx="1125855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3556155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7" y="3556155"/>
            <a:ext cx="142916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51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2026-02-03T12:14:36Z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