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09900"/>
            <a:ext cx="83153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5286694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13288" y="5286694"/>
            <a:ext cx="17587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8" y="5286694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99802" y="5286694"/>
            <a:ext cx="17587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607884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5" y="2607884"/>
            <a:ext cx="16636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57400"/>
            <a:ext cx="1145857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947224"/>
            <a:ext cx="1008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394722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06" y="1372766"/>
            <a:ext cx="68484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028950"/>
            <a:ext cx="114109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262" y="735716"/>
            <a:ext cx="10976346" cy="607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665940"/>
            <a:ext cx="43204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3604638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406" y="414994"/>
            <a:ext cx="8424936" cy="61042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104390"/>
            <a:ext cx="1931071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88981" y="4876618"/>
            <a:ext cx="1755519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04" y="1473721"/>
            <a:ext cx="49149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663977"/>
            <a:ext cx="11591925" cy="41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4140552"/>
            <a:ext cx="194421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85956" y="5490381"/>
            <a:ext cx="106968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59784" y="6172553"/>
            <a:ext cx="1796255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889730"/>
            <a:ext cx="64807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25910"/>
            <a:ext cx="113252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0990" y="3774180"/>
            <a:ext cx="10369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0990" y="4717609"/>
            <a:ext cx="10369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0990" y="5675552"/>
            <a:ext cx="10369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9787"/>
            <a:ext cx="115443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124301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2268" y="3494779"/>
            <a:ext cx="30615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379618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1737559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0290" y="3087387"/>
            <a:ext cx="15882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22576" y="4451730"/>
            <a:ext cx="28535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95487"/>
            <a:ext cx="11506200" cy="2867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80176" y="2112113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65662" y="3578055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81212"/>
            <a:ext cx="114776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93254" y="346517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99540" y="346517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65483" y="347968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71687"/>
            <a:ext cx="11496675" cy="27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3083019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66518" y="3083019"/>
            <a:ext cx="22538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56440" y="3083019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62442" y="3414486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57184" y="3414486"/>
            <a:ext cx="25233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6498" y="4372429"/>
            <a:ext cx="22632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4372429"/>
            <a:ext cx="25233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2026-02-04T03:15:35Z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