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5162" y="2300287"/>
            <a:ext cx="5781675" cy="225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1282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566862"/>
            <a:ext cx="1141095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983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714500"/>
            <a:ext cx="10906125" cy="3429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49856" y="1714500"/>
            <a:ext cx="10899205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49856" y="2598420"/>
            <a:ext cx="10899205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49856" y="3482340"/>
            <a:ext cx="10899205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49856" y="4366260"/>
            <a:ext cx="10899205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3053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700808"/>
            <a:ext cx="1143000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052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628800"/>
            <a:ext cx="11420475" cy="4238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4321778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610723" y="4321778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512094" y="4321778"/>
            <a:ext cx="201595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458494" y="4321778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986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700808"/>
            <a:ext cx="1129665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42562" y="2593932"/>
            <a:ext cx="1800200" cy="648072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41076" y="3471980"/>
            <a:ext cx="1800200" cy="648072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84618" y="4357352"/>
            <a:ext cx="3031661" cy="648072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97533" y="5228208"/>
            <a:ext cx="1800200" cy="648072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4404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700808"/>
            <a:ext cx="11325225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123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700808"/>
            <a:ext cx="1144905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85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556792"/>
            <a:ext cx="1136332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3423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0525" y="980728"/>
            <a:ext cx="11410950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63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7663" y="759504"/>
            <a:ext cx="10496673" cy="5807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617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0126" y="1340768"/>
            <a:ext cx="10731748" cy="5415267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081194" y="2089876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1655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628800"/>
            <a:ext cx="11239500" cy="4219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3429000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6483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44885"/>
            <a:ext cx="11372850" cy="5324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83740" y="2550044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534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86</cp:revision>
  <dcterms:created xsi:type="dcterms:W3CDTF">2015-09-16T06:44:00Z</dcterms:created>
  <dcterms:modified xsi:type="dcterms:W3CDTF">2026-02-04T03:04:35Z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