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5982"/>
            <a:ext cx="114109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5" y="3645024"/>
            <a:ext cx="809625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37832" y="4984710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416575" y="4984710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550175" y="4984710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26938" y="3457120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450214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1142" y="4149080"/>
            <a:ext cx="13092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24836" y="4149080"/>
            <a:ext cx="24393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693420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2204864"/>
            <a:ext cx="116014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0004" y="1544705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10004" y="2604248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0004" y="3547676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10004" y="4626535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10004" y="5634647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12" y="1532012"/>
            <a:ext cx="48387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852936"/>
            <a:ext cx="11449050" cy="323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11624" y="3543988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20" y="3543988"/>
            <a:ext cx="163587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39434" y="4922846"/>
            <a:ext cx="19405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032" y="1530191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39032" y="2531678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9032" y="3533162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39032" y="4612021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39032" y="5620133"/>
            <a:ext cx="10820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06658" y="1772816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6" y="3155482"/>
            <a:ext cx="18629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26950" y="4534339"/>
            <a:ext cx="180089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66912"/>
            <a:ext cx="1158240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054619"/>
            <a:ext cx="18722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92781" y="4289819"/>
            <a:ext cx="170200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35918"/>
            <a:ext cx="115443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404804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62605" y="5513986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43100"/>
            <a:ext cx="115728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054619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8570" y="3520562"/>
            <a:ext cx="165546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412776"/>
            <a:ext cx="11534775" cy="4852761"/>
            <a:chOff x="328612" y="1412776"/>
            <a:chExt cx="11534775" cy="48527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322437"/>
              <a:ext cx="11334750" cy="1943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904312" y="2420542"/>
            <a:ext cx="26642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52083" y="5439513"/>
            <a:ext cx="21635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557" y="1196752"/>
            <a:ext cx="10688885" cy="5464519"/>
            <a:chOff x="447675" y="1268760"/>
            <a:chExt cx="1140896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2890" y="5244033"/>
              <a:ext cx="10953750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53695" y="488332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942152" y="488332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25467" y="5855785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401957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028110" y="4019578"/>
            <a:ext cx="144016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2026-02-04T06:51:48Z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