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3024187"/>
            <a:ext cx="933450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74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77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46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908720"/>
            <a:ext cx="11315700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2823203"/>
            <a:ext cx="316835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60296" y="3832582"/>
            <a:ext cx="280831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38353" y="4703439"/>
            <a:ext cx="185359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86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2636912"/>
            <a:ext cx="21602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99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0808"/>
            <a:ext cx="11277600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3674052"/>
            <a:ext cx="51845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09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449048" cy="563593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3114367"/>
            <a:ext cx="93610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07568" y="3912653"/>
            <a:ext cx="93610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07568" y="4710939"/>
            <a:ext cx="93610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07568" y="5494710"/>
            <a:ext cx="93610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27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5027690"/>
            <a:ext cx="136815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45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44824"/>
            <a:ext cx="11277600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408" y="2103828"/>
            <a:ext cx="165618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56294" y="3947142"/>
            <a:ext cx="165618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83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72816"/>
            <a:ext cx="11325225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711347"/>
            <a:ext cx="18722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08368" y="3690431"/>
            <a:ext cx="18722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04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3388447"/>
            <a:ext cx="32403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2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195586"/>
            <a:ext cx="11534775" cy="5473774"/>
            <a:chOff x="328612" y="1340768"/>
            <a:chExt cx="11534775" cy="54737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337" y="1340768"/>
              <a:ext cx="11363325" cy="3848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2" y="5157192"/>
              <a:ext cx="11534775" cy="16573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048328" y="1472697"/>
            <a:ext cx="26642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95756" y="3374069"/>
            <a:ext cx="18402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37584" y="5115783"/>
            <a:ext cx="323062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75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24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11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50044" y="516608"/>
            <a:ext cx="10491911" cy="6228470"/>
            <a:chOff x="428625" y="620688"/>
            <a:chExt cx="11334750" cy="67288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620688"/>
              <a:ext cx="11334750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962" y="2348880"/>
              <a:ext cx="11268075" cy="5000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082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2026-02-03T12:15:23Z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