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2549277"/>
            <a:ext cx="63722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3645024"/>
            <a:ext cx="1134427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38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373154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541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391819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613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3500" y="273704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639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4712" y="386070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5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5286348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278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4824"/>
            <a:ext cx="1149667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1800936"/>
            <a:ext cx="30963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39416" y="2809048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128448" y="3803908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39416" y="4812020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331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60848"/>
            <a:ext cx="11468100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293096"/>
            <a:ext cx="10801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207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04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378" y="1340768"/>
            <a:ext cx="10650214" cy="546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0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6896" y="3401211"/>
            <a:ext cx="8712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597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3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38106" y="1541932"/>
            <a:ext cx="8712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946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44824"/>
            <a:ext cx="1138237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24628" y="3846188"/>
            <a:ext cx="8712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33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412776"/>
            <a:ext cx="11458575" cy="4571578"/>
            <a:chOff x="366712" y="1196752"/>
            <a:chExt cx="11458575" cy="45715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196752"/>
              <a:ext cx="11325225" cy="2695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4149080"/>
              <a:ext cx="11458575" cy="1619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519936" y="2363394"/>
            <a:ext cx="8712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19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717032"/>
            <a:ext cx="8712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140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4784"/>
            <a:ext cx="111442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10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1" y="817991"/>
            <a:ext cx="10248453" cy="563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33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038" y="1048700"/>
            <a:ext cx="10702602" cy="540463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1287" y="2996952"/>
            <a:ext cx="8712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846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564904"/>
            <a:ext cx="8712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210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348" y="908720"/>
            <a:ext cx="10471501" cy="535915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23793" y="1902318"/>
            <a:ext cx="8712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935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3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73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8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84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5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1950" y="1340768"/>
            <a:ext cx="11468100" cy="5331636"/>
            <a:chOff x="361950" y="1340768"/>
            <a:chExt cx="11468100" cy="53316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340768"/>
              <a:ext cx="11468100" cy="2619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4062554"/>
              <a:ext cx="11458575" cy="2609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528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55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2026-02-04T05:51:48Z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