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3009900"/>
            <a:ext cx="11737305" cy="61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4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4174" y="1628800"/>
            <a:ext cx="11280626" cy="4451573"/>
            <a:chOff x="454174" y="1772816"/>
            <a:chExt cx="11280626" cy="44515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4174" y="1772816"/>
              <a:ext cx="6905625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3452614"/>
              <a:ext cx="11277600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066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772816"/>
            <a:ext cx="99345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347936"/>
            <a:ext cx="113252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4883328"/>
            <a:ext cx="48965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07368" y="5703882"/>
            <a:ext cx="1133050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81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7771" y="1527418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97771" y="2369246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97771" y="3196560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97771" y="4023874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97771" y="4851188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97771" y="5678503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87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5762" y="1412776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325762" y="2254604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325762" y="3081918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25762" y="3909232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325762" y="4736546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325762" y="5563861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75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38325"/>
            <a:ext cx="114300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7771" y="1801844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97771" y="2629158"/>
            <a:ext cx="116028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950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724"/>
          <a:stretch/>
        </p:blipFill>
        <p:spPr>
          <a:xfrm>
            <a:off x="1775520" y="543719"/>
            <a:ext cx="7194054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631" y="1340768"/>
            <a:ext cx="9348738" cy="5398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07768" y="1988278"/>
            <a:ext cx="17281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2207568" y="4368621"/>
            <a:ext cx="23322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2047911" y="5152393"/>
            <a:ext cx="23322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01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772816"/>
            <a:ext cx="11420475" cy="3683496"/>
            <a:chOff x="385762" y="1556792"/>
            <a:chExt cx="11420475" cy="3683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556792"/>
              <a:ext cx="1142047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4412" y="2420888"/>
              <a:ext cx="10791825" cy="2819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07568" y="1758121"/>
            <a:ext cx="20162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2593024"/>
            <a:ext cx="304504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3477072" y="4537938"/>
            <a:ext cx="22588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70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449570"/>
            <a:ext cx="5328592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583242" y="3414486"/>
            <a:ext cx="384135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40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171"/>
            <a:ext cx="70580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123" y="1628800"/>
            <a:ext cx="8553754" cy="513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475" t="11812" r="3546" b="5501"/>
          <a:stretch/>
        </p:blipFill>
        <p:spPr>
          <a:xfrm>
            <a:off x="1847528" y="1412776"/>
            <a:ext cx="7704856" cy="504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132856"/>
            <a:ext cx="11382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848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679546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560496" y="475508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1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471737"/>
            <a:ext cx="11239500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355850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210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6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9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60022" y="2246235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460022" y="4033184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0460022" y="5847469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85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227" y="1386086"/>
            <a:ext cx="70199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996952"/>
            <a:ext cx="113728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0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6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29432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5422" y="654224"/>
            <a:ext cx="9721155" cy="593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299152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092959" y="4126465"/>
            <a:ext cx="381642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5775130" y="4955336"/>
            <a:ext cx="5859657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42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4221088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5591944" y="4221088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8184232" y="4221088"/>
            <a:ext cx="12241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386020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367807" y="3386020"/>
            <a:ext cx="122765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744072" y="3386020"/>
            <a:ext cx="158417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23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2026-02-04T04:07:10Z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