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3028950"/>
            <a:ext cx="81534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93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47862"/>
            <a:ext cx="11391900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2939458"/>
            <a:ext cx="2520280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36159" y="2939458"/>
            <a:ext cx="1967317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24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61910"/>
            <a:ext cx="1132522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3760574"/>
            <a:ext cx="143056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29731" y="3760574"/>
            <a:ext cx="143056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72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57400"/>
            <a:ext cx="11125200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04548" y="3933056"/>
            <a:ext cx="143056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61379" y="3933056"/>
            <a:ext cx="143056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66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76450"/>
            <a:ext cx="11553825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25102" y="3002321"/>
            <a:ext cx="143056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87731" y="3002321"/>
            <a:ext cx="217236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24192" y="3002321"/>
            <a:ext cx="143056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478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699135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2348880"/>
            <a:ext cx="115252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1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23992" y="2579418"/>
            <a:ext cx="118228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69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90434" y="3391389"/>
            <a:ext cx="118228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30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700087"/>
            <a:ext cx="11610975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56114" y="2464430"/>
            <a:ext cx="118228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51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819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754037" y="1477843"/>
            <a:ext cx="118228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89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980728"/>
            <a:ext cx="9837936" cy="5497720"/>
            <a:chOff x="290512" y="1066800"/>
            <a:chExt cx="11610975" cy="64885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066800"/>
              <a:ext cx="11610975" cy="4724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5783695"/>
              <a:ext cx="11525250" cy="1771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503712" y="3256518"/>
            <a:ext cx="1182285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48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4876800" cy="1095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1484784"/>
            <a:ext cx="11553825" cy="4953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4583832" y="2169607"/>
            <a:ext cx="23762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81546" y="2967892"/>
            <a:ext cx="199136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98620" y="4465578"/>
            <a:ext cx="199136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087888" y="5176778"/>
            <a:ext cx="191223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8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15169"/>
            <a:ext cx="111061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57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558" y="936104"/>
            <a:ext cx="10253891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68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69044" y="1675272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49958" y="3808872"/>
            <a:ext cx="18165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80700" y="4520071"/>
            <a:ext cx="359390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2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99929"/>
            <a:ext cx="11601450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67734" y="1699929"/>
            <a:ext cx="18165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6362" y="3833529"/>
            <a:ext cx="18165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84028" y="4538148"/>
            <a:ext cx="143056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13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98072" y="4329847"/>
            <a:ext cx="16991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6814" y="5737732"/>
            <a:ext cx="16991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07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09825"/>
            <a:ext cx="11649075" cy="2038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2475319"/>
            <a:ext cx="8882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84032" y="3186519"/>
            <a:ext cx="141762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71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1671780"/>
            <a:ext cx="1728192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26138" y="4850408"/>
            <a:ext cx="1794406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77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5445224"/>
            <a:ext cx="1872208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07768" y="5445224"/>
            <a:ext cx="1512168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01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47875"/>
            <a:ext cx="11430000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939458"/>
            <a:ext cx="2592288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9857" y="2939458"/>
            <a:ext cx="993168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84432" y="2939458"/>
            <a:ext cx="1356049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09553" y="3911915"/>
            <a:ext cx="1674079" cy="729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39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2026-02-04T07:36:03Z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