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2990850"/>
            <a:ext cx="65055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269406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523634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729490"/>
            <a:ext cx="49685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42162" y="4523288"/>
            <a:ext cx="31683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00262"/>
            <a:ext cx="114395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996606"/>
            <a:ext cx="136815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88094" y="2996606"/>
            <a:ext cx="159573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9936" y="2996606"/>
            <a:ext cx="103840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723434"/>
            <a:ext cx="432048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652348"/>
            <a:ext cx="4320480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8626" y="4581262"/>
            <a:ext cx="556954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28812"/>
            <a:ext cx="114300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032382"/>
            <a:ext cx="259228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032382"/>
            <a:ext cx="2592288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8900" y="2982438"/>
            <a:ext cx="316835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3998" y="2983000"/>
            <a:ext cx="1368152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998" y="3897400"/>
            <a:ext cx="305178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196752"/>
            <a:ext cx="113347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5274" y="25649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700808"/>
            <a:ext cx="11344275" cy="4210050"/>
            <a:chOff x="423862" y="2114550"/>
            <a:chExt cx="11344275" cy="4210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2114550"/>
              <a:ext cx="113442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9890" y="4743450"/>
              <a:ext cx="9991725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98816" y="26220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0262" y="260753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2026-02-04T02:43:09Z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