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38462"/>
            <a:ext cx="11881320" cy="90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613940"/>
            <a:ext cx="43204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45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196752"/>
            <a:ext cx="74104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4864"/>
            <a:ext cx="114300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78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881056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32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886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76320" y="2463522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91944" y="4437112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8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1426944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08895" y="5387384"/>
            <a:ext cx="12884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29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99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490787"/>
            <a:ext cx="10963275" cy="187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500662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1903" y="3500662"/>
            <a:ext cx="163236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7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14537"/>
            <a:ext cx="11306175" cy="2828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3025980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14010" y="3025980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6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562670"/>
            <a:ext cx="11306175" cy="4674642"/>
            <a:chOff x="442912" y="1490662"/>
            <a:chExt cx="11306175" cy="46746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490662"/>
              <a:ext cx="11306175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7167" y="5517604"/>
              <a:ext cx="5076825" cy="647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863752" y="3587184"/>
            <a:ext cx="12884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37695" y="3587184"/>
            <a:ext cx="263456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63066" y="3587184"/>
            <a:ext cx="12884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83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00250"/>
            <a:ext cx="1143000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2996390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9220" y="2996390"/>
            <a:ext cx="364930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460" y="525466"/>
            <a:ext cx="75819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211266"/>
            <a:ext cx="114585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0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28825"/>
            <a:ext cx="1140142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3054100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3585" y="4070099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1863" y="4070099"/>
            <a:ext cx="204103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9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8576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484784"/>
            <a:ext cx="11458575" cy="487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752184" y="4523288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49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2420542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83855" y="4438027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42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000" y="1484784"/>
            <a:ext cx="11430000" cy="4824536"/>
            <a:chOff x="381000" y="1700808"/>
            <a:chExt cx="11430000" cy="482453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700808"/>
              <a:ext cx="11430000" cy="3857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5820494"/>
              <a:ext cx="11315700" cy="7048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176120" y="1462066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06748" y="2463552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44577" y="4510067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76234" y="5540581"/>
            <a:ext cx="234004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1" y="1686294"/>
            <a:ext cx="273630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4724798"/>
            <a:ext cx="273630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93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12656" y="2564558"/>
            <a:ext cx="20754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15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76672"/>
            <a:ext cx="72866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556792"/>
            <a:ext cx="11268075" cy="4895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94004" y="4581128"/>
            <a:ext cx="12139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66232" y="4581128"/>
            <a:ext cx="15380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5602846"/>
            <a:ext cx="177020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88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77725" y="3767733"/>
            <a:ext cx="177020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7039" y="3767733"/>
            <a:ext cx="177020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91561" y="4798248"/>
            <a:ext cx="12884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1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53094" y="3735497"/>
            <a:ext cx="12884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7951" y="3735497"/>
            <a:ext cx="179612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07968" y="4766011"/>
            <a:ext cx="179612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48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883674"/>
            <a:ext cx="33123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06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3746060"/>
            <a:ext cx="41044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75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464430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94222" y="3509459"/>
            <a:ext cx="492205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76051" y="4554487"/>
            <a:ext cx="427653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32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96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1700462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90320" y="3790519"/>
            <a:ext cx="385800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4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2026-02-04T03:25:52Z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