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2981326"/>
            <a:ext cx="11593288" cy="65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700808"/>
            <a:ext cx="11515725" cy="4248472"/>
            <a:chOff x="338137" y="1844824"/>
            <a:chExt cx="11515725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844824"/>
              <a:ext cx="68865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3550121"/>
              <a:ext cx="11515725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81187"/>
            <a:ext cx="115252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620688"/>
            <a:ext cx="1152525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1628800"/>
            <a:ext cx="11610975" cy="4378796"/>
            <a:chOff x="290512" y="1124744"/>
            <a:chExt cx="11610975" cy="4378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124744"/>
              <a:ext cx="11458575" cy="2505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3789040"/>
              <a:ext cx="11610975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38312"/>
            <a:ext cx="11439525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6236" y="1752826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6236" y="2609169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6236" y="3494540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6236" y="4365398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6236" y="1478668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6236" y="2349525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6236" y="3220382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6236" y="4091240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6236" y="4962096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76236" y="5818440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48544"/>
            <a:ext cx="11430000" cy="5276800"/>
            <a:chOff x="381000" y="1196752"/>
            <a:chExt cx="11430000" cy="5276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196752"/>
              <a:ext cx="1143000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797152"/>
              <a:ext cx="11410950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6236" y="1298350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6236" y="2169207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6236" y="3040064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76236" y="3910922"/>
            <a:ext cx="114395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81100"/>
            <a:ext cx="69246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844824"/>
            <a:ext cx="11496675" cy="42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71118" y="3558156"/>
            <a:ext cx="39048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80375" y="4443527"/>
            <a:ext cx="39048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7662" y="1484784"/>
            <a:ext cx="11496675" cy="5184576"/>
            <a:chOff x="347662" y="1556792"/>
            <a:chExt cx="11496675" cy="5184576"/>
          </a:xfrm>
        </p:grpSpPr>
        <p:grpSp>
          <p:nvGrpSpPr>
            <p:cNvPr id="4" name="组合 3"/>
            <p:cNvGrpSpPr/>
            <p:nvPr/>
          </p:nvGrpSpPr>
          <p:grpSpPr>
            <a:xfrm>
              <a:off x="347662" y="1556792"/>
              <a:ext cx="11496675" cy="2448272"/>
              <a:chOff x="347662" y="1412776"/>
              <a:chExt cx="11496675" cy="244827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47662" y="1412776"/>
                <a:ext cx="11496675" cy="16002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4382" y="3137148"/>
                <a:ext cx="2495550" cy="7239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4093418"/>
              <a:ext cx="11468100" cy="26479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176120" y="1412430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495434" y="2297801"/>
            <a:ext cx="34251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5087888" y="4054030"/>
            <a:ext cx="18583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725031" y="4926308"/>
            <a:ext cx="24510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>
            <a:off x="5303912" y="5797166"/>
            <a:ext cx="24510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2199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131" y="1844824"/>
            <a:ext cx="8097738" cy="470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57412"/>
            <a:ext cx="11344275" cy="2543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2128767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878868" y="2999624"/>
            <a:ext cx="29696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219" t="-1" r="3814" b="-3090"/>
          <a:stretch/>
        </p:blipFill>
        <p:spPr>
          <a:xfrm>
            <a:off x="1415480" y="764704"/>
            <a:ext cx="7848872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700808"/>
            <a:ext cx="115157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3779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60496" y="406156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60496" y="573070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211" y="1306860"/>
            <a:ext cx="11139413" cy="537095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0198" y="222158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383740" y="40347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344472" y="58624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34294"/>
            <a:ext cx="11363325" cy="4344541"/>
            <a:chOff x="414337" y="1534294"/>
            <a:chExt cx="11363325" cy="43445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0902" y="1534294"/>
              <a:ext cx="6991350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068960"/>
              <a:ext cx="11363325" cy="2809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60648"/>
            <a:ext cx="7967439" cy="66101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042" y="309786"/>
            <a:ext cx="29527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409234"/>
            <a:ext cx="46085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02152" y="4323634"/>
            <a:ext cx="51944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63866" y="5238034"/>
            <a:ext cx="31321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712747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79624" y="4641661"/>
            <a:ext cx="26141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85975"/>
            <a:ext cx="115538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72625" y="3025980"/>
            <a:ext cx="16067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968207" y="3025980"/>
            <a:ext cx="114320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000207" y="3025980"/>
            <a:ext cx="13318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81922" y="3940381"/>
            <a:ext cx="19217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2026-02-04T05:03:35Z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