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19425"/>
            <a:ext cx="74485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9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6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184510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93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22279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27534"/>
            <a:ext cx="113252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227645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1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665378"/>
            <a:ext cx="9521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8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3242004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34590" y="4969203"/>
            <a:ext cx="256141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6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714443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3342478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30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233612"/>
            <a:ext cx="11210925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293813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56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142181"/>
            <a:ext cx="42484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3949435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43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428102"/>
            <a:ext cx="2388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18882" y="3068216"/>
            <a:ext cx="298908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3952" y="4651086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80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3912" y="1362299"/>
            <a:ext cx="11144175" cy="5379069"/>
            <a:chOff x="352425" y="1484784"/>
            <a:chExt cx="1148715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84784"/>
              <a:ext cx="11487150" cy="469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110" y="6372175"/>
              <a:ext cx="16954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30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2026-02-03T12:21:28Z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