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033712"/>
            <a:ext cx="81153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24075"/>
            <a:ext cx="113823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198116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12776"/>
            <a:ext cx="11363325" cy="5204736"/>
            <a:chOff x="414337" y="1162050"/>
            <a:chExt cx="11363325" cy="5204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162050"/>
              <a:ext cx="11363325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776236"/>
              <a:ext cx="4114800" cy="590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72464" y="2190350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694060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44302"/>
            <a:ext cx="113252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53094" y="1182800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9380" y="3534114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2294" y="5101656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3242004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3379215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6" y="4554872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816446"/>
            <a:ext cx="11439525" cy="5780906"/>
            <a:chOff x="376237" y="1340768"/>
            <a:chExt cx="11439525" cy="57809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1340768"/>
              <a:ext cx="11439525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537" y="4387999"/>
              <a:ext cx="11210925" cy="2733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95600" y="721724"/>
            <a:ext cx="9511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7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6792"/>
            <a:ext cx="11125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99382" y="1960374"/>
            <a:ext cx="259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1784" y="3731117"/>
            <a:ext cx="28083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4311688"/>
            <a:ext cx="16546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904028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5065170"/>
            <a:ext cx="11314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425847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0151" y="2006418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3182075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75899" y="4372246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67808" y="5707560"/>
            <a:ext cx="17641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651426"/>
            <a:ext cx="12049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2651426"/>
            <a:ext cx="7266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93636" y="5002740"/>
            <a:ext cx="14504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6160" y="5002740"/>
            <a:ext cx="12834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831904"/>
            <a:ext cx="1764117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2831904"/>
            <a:ext cx="139251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52662"/>
            <a:ext cx="11582400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088154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6" y="3088154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3348" y="3857410"/>
            <a:ext cx="23963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68865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348880"/>
            <a:ext cx="113728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2026-02-04T07:56:38Z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