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2162175"/>
            <a:ext cx="11401425" cy="2293417"/>
            <a:chOff x="395287" y="2162175"/>
            <a:chExt cx="11401425" cy="22934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162175"/>
              <a:ext cx="1140142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812" y="3731692"/>
              <a:ext cx="83343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68796"/>
            <a:ext cx="69437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329011"/>
            <a:ext cx="113823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609" y="908720"/>
            <a:ext cx="10544816" cy="55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00225"/>
            <a:ext cx="114966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974" y="139808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974" y="226893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6974" y="309625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6974" y="482345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6974" y="579591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8918" y="173269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8918" y="260355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8918" y="343086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8918" y="434526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8918" y="517257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4136993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66751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51940" y="2552890"/>
            <a:ext cx="220815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280090"/>
            <a:ext cx="288045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764704"/>
            <a:ext cx="11296650" cy="598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779601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252378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4265502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60648"/>
            <a:ext cx="4867275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556792"/>
            <a:ext cx="11477625" cy="4886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456040" y="2737948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78897" y="3347548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07967" y="4566748"/>
            <a:ext cx="15919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58024" y="5234405"/>
            <a:ext cx="2394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8958" y="2334366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3200889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240" y="4942603"/>
            <a:ext cx="31045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5037"/>
            <a:ext cx="1150620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852936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4725144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28248" y="5324859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492896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6400" y="310249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04140" y="5090953"/>
            <a:ext cx="16036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4034092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4034092"/>
            <a:ext cx="7168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9850" y="4629176"/>
            <a:ext cx="206382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2320414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72264" y="2320414"/>
            <a:ext cx="17384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88273" y="4947499"/>
            <a:ext cx="177567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45873" y="4947499"/>
            <a:ext cx="323064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716686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3288" y="4573029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25574" y="4602057"/>
            <a:ext cx="22823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76462"/>
            <a:ext cx="113538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054446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4907" y="3939818"/>
            <a:ext cx="157470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</Words>
  <Application>Microsoft Office PowerPoint</Application>
  <PresentationFormat>宽屏</PresentationFormat>
  <Paragraphs>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2026-02-04T03:38:50Z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