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2471551"/>
            <a:ext cx="11506200" cy="1914897"/>
            <a:chOff x="342900" y="3009900"/>
            <a:chExt cx="11506200" cy="19148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71787" y="3009900"/>
              <a:ext cx="6448425" cy="83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4077072"/>
              <a:ext cx="11506200" cy="847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438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750752"/>
            <a:ext cx="9721081" cy="597152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11973" y="2768279"/>
            <a:ext cx="87129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541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1412" y="836712"/>
            <a:ext cx="10655228" cy="557159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040494"/>
            <a:ext cx="87129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613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752462"/>
            <a:ext cx="87129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639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62137"/>
            <a:ext cx="115157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7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052736"/>
            <a:ext cx="113252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31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04950"/>
            <a:ext cx="113728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7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04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980728"/>
            <a:ext cx="1147762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0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060167"/>
            <a:ext cx="1143000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97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3087"/>
            <a:ext cx="115443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521924"/>
            <a:ext cx="87129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946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78382"/>
            <a:ext cx="87129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33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8150" y="1628800"/>
            <a:ext cx="11315700" cy="4639791"/>
            <a:chOff x="438150" y="1340768"/>
            <a:chExt cx="11315700" cy="46397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340768"/>
              <a:ext cx="11315700" cy="2695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284984"/>
              <a:ext cx="7505700" cy="26955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394765" y="3589395"/>
            <a:ext cx="87129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19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1966" y="2767963"/>
            <a:ext cx="87129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140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4439539"/>
            <a:ext cx="41044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10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2579418"/>
            <a:ext cx="65527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833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76387"/>
            <a:ext cx="1087755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7224" y="1657266"/>
            <a:ext cx="1105539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57224" y="2615209"/>
            <a:ext cx="1105539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57224" y="3558637"/>
            <a:ext cx="1105539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657224" y="4502066"/>
            <a:ext cx="1105539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846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3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3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8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4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473" y="1196752"/>
            <a:ext cx="10856143" cy="559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5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5737" y="1233512"/>
            <a:ext cx="10880526" cy="5452085"/>
            <a:chOff x="400050" y="1233512"/>
            <a:chExt cx="11391900" cy="57083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33512"/>
              <a:ext cx="11391900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1988840"/>
              <a:ext cx="10810875" cy="4953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02335" y="1326254"/>
            <a:ext cx="95842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02335" y="2124540"/>
            <a:ext cx="95842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102335" y="3996883"/>
            <a:ext cx="95842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102335" y="4969341"/>
            <a:ext cx="95842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02335" y="5912768"/>
            <a:ext cx="95842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528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3302"/>
            <a:ext cx="10763250" cy="573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20343" y="892330"/>
            <a:ext cx="95842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620343" y="1937358"/>
            <a:ext cx="95842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620343" y="2938844"/>
            <a:ext cx="95842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620343" y="3954844"/>
            <a:ext cx="95842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620343" y="5899758"/>
            <a:ext cx="95842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655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2026-02-04T06:24:26Z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