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2577852"/>
            <a:ext cx="68199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3645024"/>
            <a:ext cx="11372850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38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379618"/>
            <a:ext cx="10729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99456" y="5323047"/>
            <a:ext cx="10729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541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13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39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7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182238"/>
            <a:ext cx="11458575" cy="5542650"/>
            <a:chOff x="366712" y="1268760"/>
            <a:chExt cx="11458575" cy="5542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712" y="1268760"/>
              <a:ext cx="11458575" cy="450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5992260"/>
              <a:ext cx="11315700" cy="819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3331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7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8986" y="276606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604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8299" y="1124744"/>
            <a:ext cx="10597827" cy="5354787"/>
            <a:chOff x="466725" y="1412776"/>
            <a:chExt cx="11258550" cy="56886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6725" y="1412776"/>
              <a:ext cx="11258550" cy="3019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38361" y="3462858"/>
              <a:ext cx="9782175" cy="3638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120534" y="319811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960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87177"/>
            <a:ext cx="1136332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8986" y="273704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597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3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153772"/>
            <a:ext cx="11468100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5013176"/>
            <a:ext cx="33577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27448" y="5934420"/>
            <a:ext cx="171309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946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33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697982"/>
            <a:ext cx="11410950" cy="6057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639616" y="6488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067959" y="329040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791744" y="596103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419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295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983140" y="425011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140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95452" y="272953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10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587" y="1150193"/>
            <a:ext cx="111728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33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1268760"/>
            <a:ext cx="110490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46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400506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210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43062"/>
            <a:ext cx="113538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3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73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8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84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5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3400" y="1604962"/>
            <a:ext cx="11125200" cy="4447722"/>
            <a:chOff x="533400" y="1604962"/>
            <a:chExt cx="11125200" cy="44477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3400" y="1604962"/>
              <a:ext cx="11125200" cy="3648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4257" y="5224009"/>
              <a:ext cx="9991725" cy="828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5440" y="1585820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55440" y="2616335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055440" y="3574278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055440" y="4503192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055440" y="5417592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528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614848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1424" y="2645363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11424" y="3603306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11424" y="4532220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911424" y="5446620"/>
            <a:ext cx="86409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655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2026-02-04T05:24:34Z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