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512" y="2909887"/>
            <a:ext cx="7800975" cy="103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976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16832"/>
            <a:ext cx="112776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60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4659" y="936104"/>
            <a:ext cx="10600153" cy="544522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15444" y="1011621"/>
            <a:ext cx="79208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95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628800"/>
            <a:ext cx="11220450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607884"/>
            <a:ext cx="79208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069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340768"/>
            <a:ext cx="11201400" cy="5143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320414"/>
            <a:ext cx="79208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714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590675"/>
            <a:ext cx="11229975" cy="3676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826335"/>
            <a:ext cx="79208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693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2200275"/>
            <a:ext cx="10429875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250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5248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2610311"/>
            <a:ext cx="79208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93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024078"/>
            <a:ext cx="10544298" cy="564528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74972" y="2708920"/>
            <a:ext cx="259228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539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216" y="1184373"/>
            <a:ext cx="11039400" cy="5556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639616" y="1285701"/>
            <a:ext cx="151216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87730" y="4261130"/>
            <a:ext cx="224437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723834" y="5161016"/>
            <a:ext cx="224437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760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979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764704"/>
            <a:ext cx="10622778" cy="5854496"/>
            <a:chOff x="438150" y="1196752"/>
            <a:chExt cx="11315700" cy="62363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1196752"/>
              <a:ext cx="11315700" cy="2476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6725" y="3746961"/>
              <a:ext cx="11258550" cy="3686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6383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844774"/>
            <a:ext cx="112014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56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628800"/>
            <a:ext cx="112395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44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844824"/>
            <a:ext cx="1125855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28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628800"/>
            <a:ext cx="1124902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182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2026-02-03T12:24:10Z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