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293" r:id="rId45"/>
    <p:sldId id="300" r:id="rId46"/>
    <p:sldId id="302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571750"/>
            <a:ext cx="63531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720455"/>
            <a:ext cx="113728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3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3365817"/>
            <a:ext cx="112134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236674"/>
            <a:ext cx="543030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4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85987"/>
            <a:ext cx="1148715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01765" y="3085901"/>
            <a:ext cx="322329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6279" y="3956758"/>
            <a:ext cx="236341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13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0732" y="3068960"/>
            <a:ext cx="106179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0732" y="3939817"/>
            <a:ext cx="106179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10732" y="4810674"/>
            <a:ext cx="106179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0732" y="5667017"/>
            <a:ext cx="106179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39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628800"/>
            <a:ext cx="11344275" cy="4114800"/>
            <a:chOff x="423862" y="1268760"/>
            <a:chExt cx="11344275" cy="4114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3792885"/>
              <a:ext cx="11344275" cy="159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27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4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62125"/>
            <a:ext cx="114204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1234" y="253830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9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1234" y="282633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4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66875"/>
            <a:ext cx="113157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374792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3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628800"/>
            <a:ext cx="11334750" cy="4441826"/>
            <a:chOff x="428625" y="1543050"/>
            <a:chExt cx="11334750" cy="44418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543050"/>
              <a:ext cx="1133475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289551"/>
              <a:ext cx="9039225" cy="695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69226" y="285536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1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38312"/>
            <a:ext cx="114109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19" y="3486494"/>
            <a:ext cx="462535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350590"/>
            <a:ext cx="3096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09800"/>
            <a:ext cx="1137285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1" y="3011466"/>
            <a:ext cx="28781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90076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1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3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486916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46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2740" y="226478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0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70080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5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3830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42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49289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8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28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68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4386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20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4946" y="263933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24075"/>
            <a:ext cx="111918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178263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5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68760"/>
            <a:ext cx="113347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735" y="4060701"/>
            <a:ext cx="9200530" cy="264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70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775" y="836712"/>
            <a:ext cx="9278746" cy="566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91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88840"/>
            <a:ext cx="112871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1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33600"/>
            <a:ext cx="112490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2365259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36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16832"/>
            <a:ext cx="112395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302598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98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200275"/>
            <a:ext cx="108870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9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2881964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9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3500" y="2723434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50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3215403"/>
            <a:ext cx="45365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77072"/>
            <a:ext cx="33843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14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57412"/>
            <a:ext cx="1147762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3098638"/>
            <a:ext cx="51627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947570"/>
            <a:ext cx="12241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8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692696"/>
            <a:ext cx="11249025" cy="589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7946" y="4250116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946" y="504840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9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6178" y="143022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6178" y="2293251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6178" y="402045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6178" y="5747652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2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340768"/>
            <a:ext cx="1061085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1230" y="1340768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1230" y="312602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1230" y="3924310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1230" y="4824195"/>
            <a:ext cx="8968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5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2026-02-04T03:08:44Z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