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2909887"/>
            <a:ext cx="8401050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8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692467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348880"/>
            <a:ext cx="114014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3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1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6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0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148" y="1988840"/>
            <a:ext cx="11482614" cy="3382544"/>
            <a:chOff x="333148" y="1340768"/>
            <a:chExt cx="11482614" cy="3382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148" y="2075362"/>
              <a:ext cx="11468100" cy="2647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40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0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11740"/>
            <a:ext cx="11363325" cy="5457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048328" y="1570960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981356" y="2557932"/>
            <a:ext cx="282661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8400256" y="5718396"/>
            <a:ext cx="230425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317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9043"/>
            <a:ext cx="8153812" cy="655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99952" y="980728"/>
            <a:ext cx="1340064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611152" y="5262443"/>
            <a:ext cx="1853000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11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23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412776"/>
            <a:ext cx="11668125" cy="5105003"/>
            <a:chOff x="261937" y="1412776"/>
            <a:chExt cx="11668125" cy="51050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4953000" cy="1076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937" y="2564904"/>
              <a:ext cx="11668125" cy="3952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435450" y="3298936"/>
            <a:ext cx="164432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46764" y="4619736"/>
            <a:ext cx="11849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41962" y="5287393"/>
            <a:ext cx="153328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9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314" y="788742"/>
            <a:ext cx="9793088" cy="59187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846534"/>
            <a:ext cx="89289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919536" y="4702877"/>
            <a:ext cx="89289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919536" y="5559220"/>
            <a:ext cx="89289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95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24075"/>
            <a:ext cx="1151572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167617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74237" y="4141559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4293096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76801" y="4948891"/>
            <a:ext cx="174313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7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24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199164" y="1392033"/>
            <a:ext cx="27690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84232" y="3443514"/>
            <a:ext cx="22322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63952" y="5533571"/>
            <a:ext cx="22322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29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02476" y="2824470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61905" y="2824470"/>
            <a:ext cx="136815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64762" y="2824470"/>
            <a:ext cx="7833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17790" y="2824470"/>
            <a:ext cx="78336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340076" y="2824470"/>
            <a:ext cx="122853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4819" y="3492127"/>
            <a:ext cx="98471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63848" y="4812927"/>
            <a:ext cx="98471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458820" y="4812927"/>
            <a:ext cx="984717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127963" y="4812927"/>
            <a:ext cx="9599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9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46818" y="3745152"/>
            <a:ext cx="99359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0486932" y="3745152"/>
            <a:ext cx="99359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30018" y="4724798"/>
            <a:ext cx="19296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413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81200"/>
            <a:ext cx="11401425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296792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221488" y="2967924"/>
            <a:ext cx="21868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134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90725"/>
            <a:ext cx="11401425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57476" y="2982092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271464" y="3969063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303464" y="3969063"/>
            <a:ext cx="21444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446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2026-02-04T05:32:24Z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