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66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2060848"/>
            <a:ext cx="11506200" cy="2426767"/>
            <a:chOff x="342900" y="2060848"/>
            <a:chExt cx="11506200" cy="2426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2060848"/>
              <a:ext cx="11506200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2625" y="3639890"/>
              <a:ext cx="8286750" cy="847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268760"/>
            <a:ext cx="11334750" cy="5400600"/>
            <a:chOff x="428625" y="1196752"/>
            <a:chExt cx="113347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196752"/>
              <a:ext cx="11296650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3949402"/>
              <a:ext cx="11334750" cy="2647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15880" y="2175836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7991308" y="2175836"/>
            <a:ext cx="19211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2853251" y="4904522"/>
            <a:ext cx="16585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5523880" y="4904522"/>
            <a:ext cx="27323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045939" y="4904522"/>
            <a:ext cx="165857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196752"/>
            <a:ext cx="11391900" cy="5472608"/>
            <a:chOff x="400050" y="1268760"/>
            <a:chExt cx="1139190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268760"/>
              <a:ext cx="11391900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3826718"/>
              <a:ext cx="11391900" cy="2914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2075362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240016" y="2075362"/>
            <a:ext cx="24741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947387" y="4954774"/>
            <a:ext cx="222873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416480" y="4954774"/>
            <a:ext cx="124455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388594" y="5869174"/>
            <a:ext cx="240314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838950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916832"/>
            <a:ext cx="113728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211266"/>
            <a:ext cx="11353800" cy="5400600"/>
            <a:chOff x="419100" y="1268760"/>
            <a:chExt cx="113538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268760"/>
              <a:ext cx="1135380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4011885"/>
              <a:ext cx="11353800" cy="2657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39523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83432" y="530963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9392" y="165782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69392" y="257222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69392" y="342857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69392" y="434297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69392" y="537348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26096"/>
            <a:ext cx="48387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636912"/>
            <a:ext cx="11506200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72437" y="3327964"/>
            <a:ext cx="16520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18266" y="5324007"/>
            <a:ext cx="91018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19980" y="5991664"/>
            <a:ext cx="170846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43112"/>
            <a:ext cx="114395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20702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312142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416" y="397776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2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1916832"/>
            <a:ext cx="2376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2" y="3249727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24628" y="4581128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277434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99746" y="3627262"/>
            <a:ext cx="267231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99975" y="4962577"/>
            <a:ext cx="166377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24075"/>
            <a:ext cx="115347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124075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33076" y="3459389"/>
            <a:ext cx="221505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5208457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48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783632" y="2708574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90261" y="5437259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61297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84994" y="4573893"/>
            <a:ext cx="25276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26366" y="5474252"/>
            <a:ext cx="25276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4364758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590766" y="4364758"/>
            <a:ext cx="196972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2026-02-04T05:49:52Z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