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3"/>
  </p:notesMasterIdLst>
  <p:handoutMasterIdLst>
    <p:handoutMasterId r:id="rId74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2" r:id="rId67"/>
    <p:sldId id="323" r:id="rId68"/>
    <p:sldId id="324" r:id="rId69"/>
    <p:sldId id="325" r:id="rId70"/>
    <p:sldId id="326" r:id="rId71"/>
    <p:sldId id="327" r:id="rId72"/>
  </p:sldIdLst>
  <p:sldSz cx="12192000" cy="6858000"/>
  <p:notesSz cx="6858000" cy="9144000"/>
  <p:custDataLst>
    <p:tags r:id="rId7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E8F1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handoutMaster" Target="handoutMasters/handoutMaster1.xml"/><Relationship Id="rId79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notesMaster" Target="notesMasters/notesMaster1.xml"/><Relationship Id="rId78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44624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0850" y="2919412"/>
            <a:ext cx="6210300" cy="101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141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556792"/>
            <a:ext cx="11344275" cy="4724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1700246"/>
            <a:ext cx="57606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53930" y="3735295"/>
            <a:ext cx="57606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5714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3850" y="1413937"/>
            <a:ext cx="11544300" cy="5183415"/>
            <a:chOff x="323850" y="1268760"/>
            <a:chExt cx="11544300" cy="518341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3850" y="1268760"/>
              <a:ext cx="11544300" cy="3438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1723" y="4594800"/>
              <a:ext cx="11439525" cy="18573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839416" y="3494779"/>
            <a:ext cx="57606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53930" y="4772997"/>
            <a:ext cx="57606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1991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5275" y="1268760"/>
            <a:ext cx="11601450" cy="5326743"/>
            <a:chOff x="295275" y="1340768"/>
            <a:chExt cx="11601450" cy="532674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95275" y="1340768"/>
              <a:ext cx="11601450" cy="2686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92854" y="3943361"/>
              <a:ext cx="11058525" cy="27241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839416" y="2060848"/>
            <a:ext cx="57606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53930" y="3998835"/>
            <a:ext cx="57606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4370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1289560"/>
            <a:ext cx="11896725" cy="5534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09914" y="2089314"/>
            <a:ext cx="57606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24428" y="4106100"/>
            <a:ext cx="57606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4538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700808"/>
            <a:ext cx="11677650" cy="41529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9019862" y="4336638"/>
            <a:ext cx="223224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1318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071687"/>
            <a:ext cx="11534775" cy="2714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591944" y="2881964"/>
            <a:ext cx="158417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702802" y="3578650"/>
            <a:ext cx="158417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5231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556792"/>
            <a:ext cx="11572875" cy="4905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888088" y="1873852"/>
            <a:ext cx="237626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624392" y="3919104"/>
            <a:ext cx="144016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528392" y="5675333"/>
            <a:ext cx="155949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6999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556792"/>
            <a:ext cx="11534775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052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9075" y="1624633"/>
            <a:ext cx="11753850" cy="5905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887" y="2204864"/>
            <a:ext cx="11706225" cy="34480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3647728" y="5085184"/>
            <a:ext cx="62339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0519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700808"/>
            <a:ext cx="11706225" cy="4219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295800" y="2420888"/>
            <a:ext cx="62339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334886" y="4569003"/>
            <a:ext cx="62339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912424" y="5309232"/>
            <a:ext cx="62339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1572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700808"/>
            <a:ext cx="11591925" cy="408622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>
          <a:xfrm>
            <a:off x="781922" y="3846534"/>
            <a:ext cx="57606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7884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700808"/>
            <a:ext cx="11677650" cy="4191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296144" y="3202604"/>
            <a:ext cx="62339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1343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86036"/>
            <a:ext cx="11649075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3074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628800"/>
            <a:ext cx="11715750" cy="4200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608512" y="3846534"/>
            <a:ext cx="62339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994797" y="4572249"/>
            <a:ext cx="62339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121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5750" y="1340768"/>
            <a:ext cx="11620500" cy="4878263"/>
            <a:chOff x="285750" y="1700808"/>
            <a:chExt cx="11620500" cy="487826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5750" y="1700808"/>
              <a:ext cx="11620500" cy="4248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5750" y="6093296"/>
              <a:ext cx="3048000" cy="4857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095634" y="2832193"/>
            <a:ext cx="62339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141805" y="4240078"/>
            <a:ext cx="62339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010033" y="4980306"/>
            <a:ext cx="62339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3939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438400"/>
            <a:ext cx="11658600" cy="1981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920536" y="2472153"/>
            <a:ext cx="62339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1765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628800"/>
            <a:ext cx="11791950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9708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6225" y="908720"/>
            <a:ext cx="11639550" cy="569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2700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0987" y="764704"/>
            <a:ext cx="11630025" cy="5734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6575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772816"/>
            <a:ext cx="11334750" cy="3457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64096" y="1772816"/>
            <a:ext cx="62339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64096" y="2527559"/>
            <a:ext cx="62339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64096" y="3224245"/>
            <a:ext cx="62339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64096" y="4022530"/>
            <a:ext cx="62339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64096" y="4675673"/>
            <a:ext cx="62339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9672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442" y="1844824"/>
            <a:ext cx="11106150" cy="3524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52894" y="1931608"/>
            <a:ext cx="62339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52894" y="2686351"/>
            <a:ext cx="62339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52894" y="3383037"/>
            <a:ext cx="62339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52894" y="4091586"/>
            <a:ext cx="62339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52894" y="4834465"/>
            <a:ext cx="62339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879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700808"/>
            <a:ext cx="11087100" cy="4210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12460" y="1867061"/>
            <a:ext cx="57606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12460" y="3957118"/>
            <a:ext cx="57606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2206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700808"/>
            <a:ext cx="11591925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856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4412" y="1485478"/>
            <a:ext cx="10163175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6863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8700" y="1628800"/>
            <a:ext cx="10134600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4531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8"/>
            <a:ext cx="11582400" cy="5086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09914" y="1435013"/>
            <a:ext cx="62339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09914" y="2755813"/>
            <a:ext cx="62339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361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114550"/>
            <a:ext cx="11639550" cy="26289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24428" y="2305338"/>
            <a:ext cx="62339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7666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924050"/>
            <a:ext cx="11525250" cy="3009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970" y="2003354"/>
            <a:ext cx="62339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5192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71462" y="1556792"/>
            <a:ext cx="11649075" cy="4706161"/>
            <a:chOff x="271462" y="1196752"/>
            <a:chExt cx="11649075" cy="470616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6225" y="1196752"/>
              <a:ext cx="11639550" cy="1219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1462" y="2416763"/>
              <a:ext cx="11649075" cy="34861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48171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56792"/>
            <a:ext cx="11582400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5397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40768"/>
            <a:ext cx="11658600" cy="5381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970" y="4379618"/>
            <a:ext cx="62339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9116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556792"/>
            <a:ext cx="11534775" cy="4410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970" y="1700808"/>
            <a:ext cx="62339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970" y="4168237"/>
            <a:ext cx="62339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4006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700808"/>
            <a:ext cx="11096625" cy="4238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97946" y="1881575"/>
            <a:ext cx="57606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97946" y="3971632"/>
            <a:ext cx="57606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9956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843087"/>
            <a:ext cx="11639550" cy="3171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53456" y="2002792"/>
            <a:ext cx="62339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965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5275" y="1412776"/>
            <a:ext cx="11601450" cy="4783807"/>
            <a:chOff x="295275" y="1295400"/>
            <a:chExt cx="11601450" cy="478380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95275" y="1295400"/>
              <a:ext cx="11601450" cy="4267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5417" y="5517232"/>
              <a:ext cx="7667625" cy="5619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60555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12776"/>
            <a:ext cx="11610975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9918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772816"/>
            <a:ext cx="11649075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2471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56792"/>
            <a:ext cx="11639550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317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700808"/>
            <a:ext cx="11572875" cy="3714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970" y="3609767"/>
            <a:ext cx="62339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2188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95561"/>
            <a:ext cx="11487150" cy="5057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970" y="1470270"/>
            <a:ext cx="62339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970" y="3386020"/>
            <a:ext cx="62339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2035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988840"/>
            <a:ext cx="11658600" cy="3143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2075362"/>
            <a:ext cx="62339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6796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772816"/>
            <a:ext cx="11601450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7100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12776"/>
            <a:ext cx="11668125" cy="4953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79576" y="1386947"/>
            <a:ext cx="62339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015691" y="2011062"/>
            <a:ext cx="62339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406091" y="3230262"/>
            <a:ext cx="62339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2933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2362200"/>
            <a:ext cx="11468100" cy="2133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810950" y="2521924"/>
            <a:ext cx="57606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7493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42887" y="1283274"/>
            <a:ext cx="11706225" cy="5438775"/>
            <a:chOff x="242887" y="1628800"/>
            <a:chExt cx="11706225" cy="54387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85750" y="1628800"/>
              <a:ext cx="11620500" cy="4343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42887" y="5972200"/>
              <a:ext cx="11706225" cy="10953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3719736" y="1257445"/>
            <a:ext cx="62339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344816" y="4422598"/>
            <a:ext cx="62339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2917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12776"/>
            <a:ext cx="11430000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0425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700808"/>
            <a:ext cx="11639550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0178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0512" y="1556792"/>
            <a:ext cx="11610975" cy="4320480"/>
            <a:chOff x="290512" y="1484784"/>
            <a:chExt cx="11610975" cy="432048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0037" y="1484784"/>
              <a:ext cx="11591925" cy="1809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33820"/>
            <a:stretch/>
          </p:blipFill>
          <p:spPr>
            <a:xfrm>
              <a:off x="290512" y="3409900"/>
              <a:ext cx="11610975" cy="23953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19557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628800"/>
            <a:ext cx="11601450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995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657350"/>
            <a:ext cx="11563350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1945860"/>
            <a:ext cx="1296144" cy="452791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135560" y="3768297"/>
            <a:ext cx="115212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53502" y="4406926"/>
            <a:ext cx="2014105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0204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844824"/>
            <a:ext cx="11572875" cy="3609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768408" y="2363394"/>
            <a:ext cx="93610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848528" y="4119623"/>
            <a:ext cx="93610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647728" y="4758251"/>
            <a:ext cx="2676533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2420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556792"/>
            <a:ext cx="11591925" cy="4705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4869160"/>
            <a:ext cx="1029714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98329" y="5493274"/>
            <a:ext cx="1029714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7369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628800"/>
            <a:ext cx="11601450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2939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47650" y="1484784"/>
            <a:ext cx="11696700" cy="4867275"/>
            <a:chOff x="247650" y="1340768"/>
            <a:chExt cx="11696700" cy="48672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7650" y="1340768"/>
              <a:ext cx="11696700" cy="2486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5750" y="3826793"/>
              <a:ext cx="11620500" cy="23812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271464" y="2742310"/>
            <a:ext cx="62339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635807" y="2742310"/>
            <a:ext cx="62339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546092" y="5238766"/>
            <a:ext cx="102251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358548" y="5833852"/>
            <a:ext cx="4161387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4195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3850" y="1628800"/>
            <a:ext cx="11544300" cy="4754860"/>
            <a:chOff x="323850" y="1340768"/>
            <a:chExt cx="11544300" cy="475486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3850" y="1340768"/>
              <a:ext cx="11544300" cy="1304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3850" y="2780928"/>
              <a:ext cx="9705975" cy="33147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724428" y="3118400"/>
            <a:ext cx="57606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24428" y="5157192"/>
            <a:ext cx="57606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9690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938337"/>
            <a:ext cx="11715750" cy="2981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888088" y="3768297"/>
            <a:ext cx="86409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412087" y="3768297"/>
            <a:ext cx="3541787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51745" y="4348869"/>
            <a:ext cx="190389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9538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700808"/>
            <a:ext cx="11677650" cy="4152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2912203"/>
            <a:ext cx="115212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504974" y="2912203"/>
            <a:ext cx="115212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767716" y="4697460"/>
            <a:ext cx="2696435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112224" y="4697460"/>
            <a:ext cx="144016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5911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628800"/>
            <a:ext cx="11687175" cy="4114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71464" y="4610156"/>
            <a:ext cx="237626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0993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556792"/>
            <a:ext cx="11696700" cy="48482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896200" y="1637927"/>
            <a:ext cx="187220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898882" y="2838422"/>
            <a:ext cx="136547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040216" y="3429000"/>
            <a:ext cx="172819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343472" y="5222971"/>
            <a:ext cx="115212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137644" y="5832570"/>
            <a:ext cx="142285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7901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628800"/>
            <a:ext cx="11649075" cy="4143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303912" y="2248406"/>
            <a:ext cx="244937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828518" y="5243714"/>
            <a:ext cx="1363825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2522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928812"/>
            <a:ext cx="11639550" cy="3000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184232" y="1952453"/>
            <a:ext cx="201622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079776" y="3746060"/>
            <a:ext cx="194421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6090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628800"/>
            <a:ext cx="11630025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1080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40768"/>
            <a:ext cx="11658600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962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84784"/>
            <a:ext cx="11610975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289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628800"/>
            <a:ext cx="11630025" cy="4076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935760" y="3415048"/>
            <a:ext cx="797525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6560" y="4010133"/>
            <a:ext cx="1182409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76560" y="4605219"/>
            <a:ext cx="1182409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76560" y="5200304"/>
            <a:ext cx="1182409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1282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420192"/>
            <a:ext cx="11406305" cy="5249168"/>
            <a:chOff x="263352" y="1268760"/>
            <a:chExt cx="11406305" cy="524916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029950" cy="12573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6332" y="2517428"/>
              <a:ext cx="11363325" cy="40005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767408" y="1463734"/>
            <a:ext cx="57606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67408" y="2770020"/>
            <a:ext cx="57606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67408" y="4163392"/>
            <a:ext cx="57606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67408" y="5469677"/>
            <a:ext cx="57606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5022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700808"/>
            <a:ext cx="11601450" cy="4143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26422" y="1723886"/>
            <a:ext cx="1167423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26422" y="2318972"/>
            <a:ext cx="1167423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26422" y="2914058"/>
            <a:ext cx="1167423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26422" y="3523657"/>
            <a:ext cx="1167423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26422" y="4118743"/>
            <a:ext cx="1167423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326422" y="4713829"/>
            <a:ext cx="1167423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326422" y="5308915"/>
            <a:ext cx="1167423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406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214562"/>
            <a:ext cx="11687175" cy="2428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26422" y="2291386"/>
            <a:ext cx="1167423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26422" y="2886472"/>
            <a:ext cx="1167423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26422" y="3481558"/>
            <a:ext cx="1167423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26422" y="4076643"/>
            <a:ext cx="1167423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1583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700808"/>
            <a:ext cx="11487150" cy="4076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81922" y="3147428"/>
            <a:ext cx="57606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81922" y="4526285"/>
            <a:ext cx="57606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3845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556792"/>
            <a:ext cx="11420475" cy="4667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24902" y="1615495"/>
            <a:ext cx="57606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24902" y="4365104"/>
            <a:ext cx="57606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8652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</TotalTime>
  <Words>0</Words>
  <Application>Microsoft Office PowerPoint</Application>
  <PresentationFormat>宽屏</PresentationFormat>
  <Paragraphs>0</Paragraphs>
  <Slides>71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71</vt:i4>
      </vt:variant>
    </vt:vector>
  </HeadingPairs>
  <TitlesOfParts>
    <vt:vector size="7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92</cp:revision>
  <dcterms:created xsi:type="dcterms:W3CDTF">2015-09-16T06:44:00Z</dcterms:created>
  <dcterms:modified xsi:type="dcterms:W3CDTF">2026-02-03T12:12:55Z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