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986088"/>
            <a:ext cx="11928648" cy="822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6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916832"/>
            <a:ext cx="11477625" cy="3419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1844478"/>
            <a:ext cx="43924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0455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764704"/>
            <a:ext cx="742950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1628800"/>
            <a:ext cx="114871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78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9562" y="1628800"/>
            <a:ext cx="11572875" cy="4364137"/>
            <a:chOff x="309562" y="1681162"/>
            <a:chExt cx="11572875" cy="43641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1681162"/>
              <a:ext cx="11572875" cy="3495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5445224"/>
              <a:ext cx="2628900" cy="6000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951984" y="1685948"/>
            <a:ext cx="44644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4223792" y="3529690"/>
            <a:ext cx="2160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3325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1384" y="1268760"/>
            <a:ext cx="11456590" cy="4536504"/>
            <a:chOff x="335360" y="1268760"/>
            <a:chExt cx="11456590" cy="4536504"/>
          </a:xfrm>
        </p:grpSpPr>
        <p:grpSp>
          <p:nvGrpSpPr>
            <p:cNvPr id="4" name="组合 3"/>
            <p:cNvGrpSpPr/>
            <p:nvPr/>
          </p:nvGrpSpPr>
          <p:grpSpPr>
            <a:xfrm>
              <a:off x="335360" y="1932781"/>
              <a:ext cx="11456590" cy="3872483"/>
              <a:chOff x="335360" y="1556792"/>
              <a:chExt cx="11456590" cy="3872483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35360" y="1556792"/>
                <a:ext cx="8848725" cy="20859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00050" y="3714775"/>
                <a:ext cx="11391900" cy="17145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03457" y="1268760"/>
              <a:ext cx="2419639" cy="2749996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5199164" y="3140622"/>
            <a:ext cx="212097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0920310" y="4076726"/>
            <a:ext cx="108766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911424" y="4976611"/>
            <a:ext cx="252028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2866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988840"/>
            <a:ext cx="1134427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29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138362"/>
            <a:ext cx="10953750" cy="2581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083933"/>
            <a:ext cx="105366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286430" y="2983819"/>
            <a:ext cx="164121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719736" y="2983819"/>
            <a:ext cx="115212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5592078" y="3012847"/>
            <a:ext cx="266416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899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916832"/>
            <a:ext cx="11410950" cy="3419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674304"/>
            <a:ext cx="115212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575720" y="3674304"/>
            <a:ext cx="115212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2878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090737"/>
            <a:ext cx="11468100" cy="2676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96000" y="3011466"/>
            <a:ext cx="2016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976320" y="3011466"/>
            <a:ext cx="115212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6066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16832"/>
            <a:ext cx="11430000" cy="3495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4624108"/>
            <a:ext cx="19442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799856" y="4624108"/>
            <a:ext cx="115212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835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1950" y="1700808"/>
            <a:ext cx="11468100" cy="4181450"/>
            <a:chOff x="361950" y="1676400"/>
            <a:chExt cx="11468100" cy="41814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" y="1676400"/>
              <a:ext cx="11468100" cy="3505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0050" y="5229200"/>
              <a:ext cx="11391900" cy="6286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272464" y="4365104"/>
            <a:ext cx="155758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431778" y="5134361"/>
            <a:ext cx="235185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081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476672"/>
            <a:ext cx="751522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7487" y="1253531"/>
            <a:ext cx="10217026" cy="5371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70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28800"/>
            <a:ext cx="11430000" cy="46577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5519936" y="2550952"/>
            <a:ext cx="237626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7029422" y="5439295"/>
            <a:ext cx="237626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5938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28800"/>
            <a:ext cx="11525250" cy="4591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24192" y="4465232"/>
            <a:ext cx="20882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9496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535530"/>
            <a:ext cx="244827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0421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676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1527764"/>
            <a:ext cx="18722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164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4562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48328" y="2449570"/>
            <a:ext cx="244827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529928" y="4379970"/>
            <a:ext cx="29098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7937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6792"/>
            <a:ext cx="11458575" cy="4686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428654"/>
            <a:ext cx="151216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8159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038350"/>
            <a:ext cx="11458575" cy="2781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0" y="2996606"/>
            <a:ext cx="144016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0719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8795" y="548680"/>
            <a:ext cx="686752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1484784"/>
            <a:ext cx="11439525" cy="5162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384032" y="3212630"/>
            <a:ext cx="2592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3880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72816"/>
            <a:ext cx="11544300" cy="4333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11824" y="1758302"/>
            <a:ext cx="424847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639616" y="3572108"/>
            <a:ext cx="40324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019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586037"/>
            <a:ext cx="11458575" cy="1685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631504" y="3500662"/>
            <a:ext cx="244827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0484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56792"/>
            <a:ext cx="11477625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5387730"/>
            <a:ext cx="12241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1065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505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1600334"/>
            <a:ext cx="331236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727848" y="3415432"/>
            <a:ext cx="30243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375048" y="5243368"/>
            <a:ext cx="486496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6752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00808"/>
            <a:ext cx="11563350" cy="4448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1672342"/>
            <a:ext cx="108012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718848" y="1672342"/>
            <a:ext cx="140960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350048" y="4357485"/>
            <a:ext cx="268205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6798320" y="5300913"/>
            <a:ext cx="268205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2320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916832"/>
            <a:ext cx="11477625" cy="3524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719590" y="2808866"/>
            <a:ext cx="188857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9496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2026-02-04T04:41:51Z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