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67038"/>
            <a:ext cx="11665296" cy="67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4840" y="1556792"/>
            <a:ext cx="11250910" cy="4499967"/>
            <a:chOff x="464840" y="1700808"/>
            <a:chExt cx="11250910" cy="4499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840" y="1700808"/>
              <a:ext cx="687705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3429000"/>
              <a:ext cx="11239500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033686"/>
            <a:ext cx="11477625" cy="5597574"/>
            <a:chOff x="357187" y="1412776"/>
            <a:chExt cx="11477625" cy="55975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412776"/>
              <a:ext cx="114776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3295600"/>
              <a:ext cx="11449050" cy="3714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1023924"/>
            <a:ext cx="10585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27944" y="2010896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27944" y="2925296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27944" y="3926782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427944" y="4913753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27944" y="5900725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7337"/>
            <a:ext cx="11420475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5762" y="1533908"/>
            <a:ext cx="115943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360" y="2535394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5360" y="3515176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5360" y="4509336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762" y="1648334"/>
            <a:ext cx="115943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35360" y="2649820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360" y="3629602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35360" y="4623762"/>
            <a:ext cx="116447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56717"/>
            <a:ext cx="76581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16832"/>
            <a:ext cx="11410950" cy="38766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487488" y="2924944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6672064" y="2924944"/>
            <a:ext cx="182850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2510676" y="4942429"/>
            <a:ext cx="182850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47582" y="2420888"/>
            <a:ext cx="28966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617067" y="3451403"/>
            <a:ext cx="28966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525524" y="4467402"/>
            <a:ext cx="29862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927649" y="5497916"/>
            <a:ext cx="34563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07410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55732" y="3515176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91944" y="3515176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1772816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445534" y="2788815"/>
            <a:ext cx="23948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943872" y="3803208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9913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795" y="1703115"/>
            <a:ext cx="8990409" cy="508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836712"/>
            <a:ext cx="69818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88840"/>
            <a:ext cx="11372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460" y="268045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59460" y="471245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24112"/>
            <a:ext cx="11372850" cy="200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4870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12776"/>
            <a:ext cx="11363325" cy="5163691"/>
            <a:chOff x="414337" y="1484784"/>
            <a:chExt cx="11363325" cy="5163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1484784"/>
              <a:ext cx="11363325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5781700"/>
              <a:ext cx="11325225" cy="866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255095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88488" y="472809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88488" y="57295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14078"/>
            <a:ext cx="68770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132162"/>
            <a:ext cx="113157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549152"/>
            <a:ext cx="11315700" cy="4688160"/>
            <a:chOff x="438150" y="1484784"/>
            <a:chExt cx="11315700" cy="46881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84784"/>
              <a:ext cx="11296650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4725144"/>
              <a:ext cx="11315700" cy="144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2924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290" y="749793"/>
            <a:ext cx="8546182" cy="593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93154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902826"/>
            <a:ext cx="86673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984138" y="4725144"/>
            <a:ext cx="47122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808480" y="5508916"/>
            <a:ext cx="57439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7850"/>
            <a:ext cx="1135380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41317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912540" y="341317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18711" y="341317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94024" y="4196949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431704" y="4196949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14562"/>
            <a:ext cx="1135380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3793" y="3011466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81393" y="3824266"/>
            <a:ext cx="24103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54037" y="3824266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2026-02-04T05:55:44Z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