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3000375"/>
            <a:ext cx="78009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5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048469"/>
            <a:ext cx="113633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76387"/>
            <a:ext cx="112776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0848"/>
            <a:ext cx="1132522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41691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9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052736"/>
            <a:ext cx="10909671" cy="55972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0930" y="2334366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01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717594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348880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826335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9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5085184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37948"/>
            <a:ext cx="32403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38239" y="4624670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6180" y="5568099"/>
            <a:ext cx="229552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1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830872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5044069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65462" y="1585820"/>
            <a:ext cx="318286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4667650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5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69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556792"/>
            <a:ext cx="11420475" cy="4543425"/>
            <a:chOff x="385762" y="1052736"/>
            <a:chExt cx="11420475" cy="4543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052736"/>
              <a:ext cx="1142047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3757836"/>
              <a:ext cx="11420475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471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