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2476500"/>
            <a:ext cx="77724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613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27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844824"/>
            <a:ext cx="1138237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976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84784"/>
            <a:ext cx="1126807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55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906" y="1484784"/>
            <a:ext cx="1133475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187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12776"/>
            <a:ext cx="11220450" cy="5124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9954" y="1472697"/>
            <a:ext cx="72008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69954" y="3170869"/>
            <a:ext cx="72008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69954" y="4099783"/>
            <a:ext cx="72008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69954" y="4985154"/>
            <a:ext cx="72008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69954" y="5899554"/>
            <a:ext cx="72008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6811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7963" y="864096"/>
            <a:ext cx="10558677" cy="56612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803986" y="939303"/>
            <a:ext cx="72008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03986" y="1753834"/>
            <a:ext cx="72008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803986" y="2564904"/>
            <a:ext cx="72008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790034" y="4250116"/>
            <a:ext cx="72008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790034" y="5106460"/>
            <a:ext cx="72008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4009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12118"/>
            <a:ext cx="11334750" cy="5429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904312" y="3055008"/>
            <a:ext cx="237626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156655" y="5928836"/>
            <a:ext cx="237626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995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72816"/>
            <a:ext cx="11401425" cy="3514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04112" y="1931346"/>
            <a:ext cx="424847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404455" y="3659538"/>
            <a:ext cx="2051585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485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00808"/>
            <a:ext cx="11344275" cy="4391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087888" y="1746215"/>
            <a:ext cx="309634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77030" y="4605530"/>
            <a:ext cx="355487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438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1948" y="908720"/>
            <a:ext cx="10574692" cy="55446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063552" y="4166021"/>
            <a:ext cx="216024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005396" y="4166021"/>
            <a:ext cx="74239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600056" y="4166021"/>
            <a:ext cx="316835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870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916832"/>
            <a:ext cx="11449050" cy="3486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4669515"/>
            <a:ext cx="144016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91744" y="4684029"/>
            <a:ext cx="230425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643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916832"/>
            <a:ext cx="11353800" cy="3400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9856" y="3675917"/>
            <a:ext cx="216024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336360" y="3675917"/>
            <a:ext cx="216024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118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4400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20336" y="4281009"/>
            <a:ext cx="216024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5145105"/>
            <a:ext cx="328444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094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0050" y="1340768"/>
            <a:ext cx="11391900" cy="5231854"/>
            <a:chOff x="400050" y="1340768"/>
            <a:chExt cx="11391900" cy="52318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0050" y="1340768"/>
              <a:ext cx="11391900" cy="25527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1487" y="4077072"/>
              <a:ext cx="11249025" cy="2495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5177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2026-02-03T12:24:55Z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