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005137"/>
            <a:ext cx="783907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8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20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052736"/>
            <a:ext cx="1134427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978463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99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28825"/>
            <a:ext cx="11353800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178263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0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00808"/>
            <a:ext cx="1122045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042359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42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042359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2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28800"/>
            <a:ext cx="109442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45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28800"/>
            <a:ext cx="1123950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996952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4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09725"/>
            <a:ext cx="108585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60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713057"/>
            <a:ext cx="17281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52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840849"/>
            <a:ext cx="28803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81553" y="4785763"/>
            <a:ext cx="343878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05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88840"/>
            <a:ext cx="11363325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3373933"/>
            <a:ext cx="34563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05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695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439816" y="1691049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531184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74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50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98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1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34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2026-02-03T12:14:30Z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