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412" y="3038475"/>
            <a:ext cx="5591175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28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11732" y="391819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98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5057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344472" y="262205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05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4292750"/>
            <a:ext cx="2448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05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1" y="3587184"/>
            <a:ext cx="108370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1" y="4458041"/>
            <a:ext cx="108370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1" y="5328898"/>
            <a:ext cx="108370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98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0808"/>
            <a:ext cx="114300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40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4902" y="4249770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91744" y="4249770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95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429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28048" y="2651426"/>
            <a:ext cx="5040560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504812"/>
            <a:ext cx="1440160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8048" y="4378626"/>
            <a:ext cx="5040560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5246526"/>
            <a:ext cx="1440160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70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509837"/>
            <a:ext cx="1134427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579418"/>
            <a:ext cx="4464496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3450275"/>
            <a:ext cx="4464496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455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12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72816"/>
            <a:ext cx="113728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8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24037"/>
            <a:ext cx="113252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42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6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61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65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48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16832"/>
            <a:ext cx="11391900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3020787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53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2026-02-04T02:55:50Z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