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3048000"/>
            <a:ext cx="92868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84784"/>
            <a:ext cx="11287125" cy="5040560"/>
            <a:chOff x="452437" y="1700808"/>
            <a:chExt cx="11287125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00808"/>
              <a:ext cx="1128712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5988893"/>
              <a:ext cx="1125855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473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562" y="980728"/>
            <a:ext cx="10500237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268760"/>
            <a:ext cx="11229975" cy="551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76120" y="2869315"/>
            <a:ext cx="259228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2" y="4955682"/>
            <a:ext cx="199044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19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192777"/>
            <a:ext cx="123202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69500" y="3078148"/>
            <a:ext cx="311858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40"/>
            <a:ext cx="113157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336793"/>
            <a:ext cx="288032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44216" cy="56068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803554"/>
            <a:ext cx="94330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4616354"/>
            <a:ext cx="94330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5414639"/>
            <a:ext cx="943304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4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458183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2825" y="4215897"/>
            <a:ext cx="302433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2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631227"/>
            <a:ext cx="230425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14778" y="3301363"/>
            <a:ext cx="15437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14548" y="4955992"/>
            <a:ext cx="190944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3113153"/>
            <a:ext cx="306556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883896"/>
            <a:ext cx="26642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544705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200889"/>
            <a:ext cx="247448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5299" y="5697347"/>
            <a:ext cx="217644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0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84784"/>
            <a:ext cx="11325225" cy="5108054"/>
            <a:chOff x="433387" y="1556792"/>
            <a:chExt cx="11325225" cy="5108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556792"/>
              <a:ext cx="405765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2492896"/>
              <a:ext cx="11325225" cy="4171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23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7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62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2026-02-03T12:23:10Z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