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3000375"/>
            <a:ext cx="832485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3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1398262"/>
            <a:ext cx="97381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37890" y="3169005"/>
            <a:ext cx="97381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13776" y="4968775"/>
            <a:ext cx="97381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10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3011466"/>
            <a:ext cx="97381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48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50405"/>
            <a:ext cx="10760323" cy="5574939"/>
            <a:chOff x="376237" y="866775"/>
            <a:chExt cx="11439525" cy="59268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866775"/>
              <a:ext cx="11439525" cy="5124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1704" y="6107810"/>
              <a:ext cx="10210800" cy="685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830594" y="1672342"/>
            <a:ext cx="97381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35622" y="5837943"/>
            <a:ext cx="97381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39909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204" y="1263055"/>
            <a:ext cx="10189592" cy="5408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3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75692"/>
            <a:ext cx="10243164" cy="540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6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802" y="764704"/>
            <a:ext cx="9734395" cy="597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41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94348" y="2939458"/>
            <a:ext cx="97381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21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62175"/>
            <a:ext cx="11315700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3111594"/>
            <a:ext cx="97381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22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2727" y="692696"/>
            <a:ext cx="9877850" cy="606215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96928" y="1469924"/>
            <a:ext cx="80480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82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3542"/>
            <a:ext cx="4972050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1340768"/>
            <a:ext cx="11610975" cy="5495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418686" y="2147370"/>
            <a:ext cx="204546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00972" y="3569770"/>
            <a:ext cx="11110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22228" y="4905084"/>
            <a:ext cx="202164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63552" y="6254913"/>
            <a:ext cx="145177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38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4031354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9776" y="6208497"/>
            <a:ext cx="150428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76956" y="1925103"/>
            <a:ext cx="100811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06212" y="3260416"/>
            <a:ext cx="138167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68725" y="4624757"/>
            <a:ext cx="101248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4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563349" cy="5522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367808" y="2320414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14322" y="2320414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98779" y="4773328"/>
            <a:ext cx="76882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27649" y="4773328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351584" y="6021557"/>
            <a:ext cx="76882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498213" y="6021557"/>
            <a:ext cx="76882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943873" y="6021557"/>
            <a:ext cx="81814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20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24075"/>
            <a:ext cx="11410950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3011466"/>
            <a:ext cx="12961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911352"/>
            <a:ext cx="1651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43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20772" y="4695770"/>
            <a:ext cx="14831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01566" y="4695770"/>
            <a:ext cx="11521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55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69151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43" y="1732392"/>
            <a:ext cx="11101313" cy="5063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4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05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2026-02-04T08:06:42Z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