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44624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5412" y="3019425"/>
            <a:ext cx="9401175" cy="81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355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340768"/>
            <a:ext cx="11296650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8678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628800"/>
            <a:ext cx="11458575" cy="4591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884668" y="2379773"/>
            <a:ext cx="93610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59496" y="5433137"/>
            <a:ext cx="93610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7975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628800"/>
            <a:ext cx="11334750" cy="4457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711624" y="3127667"/>
            <a:ext cx="93610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5719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700808"/>
            <a:ext cx="11296650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8157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3387" y="1330027"/>
            <a:ext cx="11325225" cy="5267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639616" y="1334782"/>
            <a:ext cx="93610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2382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876425"/>
            <a:ext cx="11439525" cy="3105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563478" y="2680454"/>
            <a:ext cx="93610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4453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556792"/>
            <a:ext cx="11096625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4832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844824"/>
            <a:ext cx="11115675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5002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081039" y="836712"/>
            <a:ext cx="10390217" cy="5760640"/>
            <a:chOff x="366712" y="764704"/>
            <a:chExt cx="11458575" cy="635296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66712" y="764704"/>
              <a:ext cx="11458575" cy="4705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85862" y="5441273"/>
              <a:ext cx="10639425" cy="16764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4511824" y="3414486"/>
            <a:ext cx="295232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2341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772816"/>
            <a:ext cx="11420475" cy="3657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03512" y="1816358"/>
            <a:ext cx="381642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071664" y="3719459"/>
            <a:ext cx="381642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7184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114550"/>
            <a:ext cx="11277600" cy="2628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655840" y="3100415"/>
            <a:ext cx="410445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4308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772816"/>
            <a:ext cx="11382375" cy="3848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439816" y="2017868"/>
            <a:ext cx="223224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267130" y="3919239"/>
            <a:ext cx="3349149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852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628800"/>
            <a:ext cx="11296650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5243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84784"/>
            <a:ext cx="11344275" cy="4933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688287" y="1744350"/>
            <a:ext cx="3079849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627948" y="4725706"/>
            <a:ext cx="356439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6873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84784"/>
            <a:ext cx="11363325" cy="4933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4" y="2804316"/>
            <a:ext cx="230425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33104" y="4720202"/>
            <a:ext cx="436289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4823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957387"/>
            <a:ext cx="11315700" cy="2943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976320" y="3200889"/>
            <a:ext cx="259228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616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85</cp:revision>
  <dcterms:created xsi:type="dcterms:W3CDTF">2015-09-16T06:44:00Z</dcterms:created>
  <dcterms:modified xsi:type="dcterms:W3CDTF">2026-02-03T12:14:45Z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