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3043237"/>
            <a:ext cx="74199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7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6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67724"/>
            <a:ext cx="10968958" cy="564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41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6978" y="2521924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2525" y="2420888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6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998" y="3906455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3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7452" y="2867872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2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30520" y="2795442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16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4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731701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52498" y="3516958"/>
            <a:ext cx="387209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2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556792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3215403"/>
            <a:ext cx="2013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03207" y="4900615"/>
            <a:ext cx="2013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04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6516" y="4194487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53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1530191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07564" y="4839448"/>
            <a:ext cx="20965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13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33612"/>
            <a:ext cx="11287125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293813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53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14854"/>
            <a:ext cx="38766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628800"/>
            <a:ext cx="113728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5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764704"/>
            <a:ext cx="11382375" cy="5895975"/>
            <a:chOff x="404812" y="1762125"/>
            <a:chExt cx="11382375" cy="5895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762125"/>
              <a:ext cx="11334750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5095875"/>
              <a:ext cx="11382375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87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