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90850"/>
            <a:ext cx="11665296" cy="64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689610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72816"/>
            <a:ext cx="112776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87" y="980728"/>
            <a:ext cx="111728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3503435"/>
            <a:ext cx="83529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4395997"/>
            <a:ext cx="11449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5281369"/>
            <a:ext cx="11449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87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5762" y="1544705"/>
            <a:ext cx="1161489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5762" y="2430076"/>
            <a:ext cx="1161489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5762" y="3315447"/>
            <a:ext cx="1161489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5762" y="4200819"/>
            <a:ext cx="1161489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5762" y="5086190"/>
            <a:ext cx="1161489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5762" y="5971561"/>
            <a:ext cx="1161489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75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302" y="956642"/>
            <a:ext cx="10536338" cy="55687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0302" y="1035658"/>
            <a:ext cx="1068035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0302" y="1848458"/>
            <a:ext cx="1068035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20302" y="2679613"/>
            <a:ext cx="1068035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20302" y="3503087"/>
            <a:ext cx="1068035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20302" y="4319728"/>
            <a:ext cx="1068035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5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6" y="1196752"/>
            <a:ext cx="72866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060848"/>
            <a:ext cx="11382375" cy="3743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59696" y="3083474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0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2204864"/>
            <a:ext cx="10931003" cy="2694834"/>
            <a:chOff x="551384" y="2571750"/>
            <a:chExt cx="10931003" cy="26948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612" y="2571750"/>
              <a:ext cx="1077277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4523634"/>
              <a:ext cx="10744200" cy="742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958306" y="2264785"/>
            <a:ext cx="265797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82192" y="3229917"/>
            <a:ext cx="265797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70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521924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3488921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9936" y="4446863"/>
            <a:ext cx="275956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40"/>
            <a:ext cx="70866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8339" y="1759810"/>
            <a:ext cx="8655322" cy="505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46627"/>
            <a:ext cx="79914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2060848"/>
            <a:ext cx="112395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6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859" y="1340768"/>
            <a:ext cx="10618282" cy="533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128448" y="222180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8448" y="3992547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8448" y="585037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6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253714"/>
            <a:ext cx="1143952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9050" y="606669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10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278335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27756" y="469667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06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686752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72816"/>
            <a:ext cx="112776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874" y="908720"/>
            <a:ext cx="10420788" cy="557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6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2835002" cy="6535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162" y="679276"/>
            <a:ext cx="10353675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57387"/>
            <a:ext cx="11382375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3458027"/>
            <a:ext cx="58326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51092" y="4180535"/>
            <a:ext cx="45692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43062"/>
            <a:ext cx="113728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776953"/>
            <a:ext cx="18002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74402" y="3776953"/>
            <a:ext cx="160617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4502667"/>
            <a:ext cx="204764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12224" y="4502667"/>
            <a:ext cx="204764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309812"/>
            <a:ext cx="11296650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070825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8809" y="3796539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4" y="3796539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2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2026-02-04T03:11:45Z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