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3005137"/>
            <a:ext cx="9105900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89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83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181225"/>
            <a:ext cx="113252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8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895475"/>
            <a:ext cx="112585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75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72816"/>
            <a:ext cx="113157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05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72816"/>
            <a:ext cx="112109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0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05000"/>
            <a:ext cx="113252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5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4093451"/>
            <a:ext cx="360040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70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72816"/>
            <a:ext cx="1123950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2924944"/>
            <a:ext cx="25202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819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88840"/>
            <a:ext cx="11268075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2970913"/>
            <a:ext cx="172819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4390" y="3740170"/>
            <a:ext cx="366140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56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44824"/>
            <a:ext cx="11296650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3358003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8082" y="4127260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76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28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89967"/>
            <a:ext cx="10288302" cy="55633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135560" y="3474052"/>
            <a:ext cx="921702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A</a:t>
            </a:r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35560" y="4170738"/>
            <a:ext cx="921702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35560" y="4867423"/>
            <a:ext cx="921702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135560" y="5593137"/>
            <a:ext cx="921702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99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1962" y="1628800"/>
            <a:ext cx="11268075" cy="4547220"/>
            <a:chOff x="461962" y="1340768"/>
            <a:chExt cx="11268075" cy="45472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340768"/>
              <a:ext cx="11268075" cy="1485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962" y="3068960"/>
              <a:ext cx="7610475" cy="2590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58212" y="2420888"/>
              <a:ext cx="3171825" cy="346710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7248128" y="1703235"/>
            <a:ext cx="268803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447928" y="3430435"/>
            <a:ext cx="268803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06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700808"/>
            <a:ext cx="11306175" cy="4235946"/>
            <a:chOff x="442912" y="1340768"/>
            <a:chExt cx="11306175" cy="42359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340768"/>
              <a:ext cx="7553325" cy="69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12" y="2204864"/>
              <a:ext cx="11306175" cy="3371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99456" y="2550390"/>
            <a:ext cx="180020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83342" y="4338503"/>
            <a:ext cx="249237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32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624137"/>
            <a:ext cx="11353800" cy="160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376" y="2696833"/>
            <a:ext cx="21485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58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4814093"/>
            <a:ext cx="172819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199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44824"/>
            <a:ext cx="11439525" cy="342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1916832"/>
            <a:ext cx="30243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43872" y="3675917"/>
            <a:ext cx="25922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69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390775"/>
            <a:ext cx="11344275" cy="2076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632937"/>
            <a:ext cx="216024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45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52600"/>
            <a:ext cx="112966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60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</Words>
  <Application>Microsoft Office PowerPoint</Application>
  <PresentationFormat>宽屏</PresentationFormat>
  <Paragraphs>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2026-02-03T12:16:37Z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