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812" y="3009900"/>
            <a:ext cx="8334375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938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005012"/>
            <a:ext cx="11420475" cy="2847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647580" y="2996952"/>
            <a:ext cx="239263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696400" y="2981694"/>
            <a:ext cx="151216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487488" y="3968666"/>
            <a:ext cx="196434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9244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88640"/>
            <a:ext cx="6800850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1916832"/>
            <a:ext cx="1133475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720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66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478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84784"/>
            <a:ext cx="1151572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10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5900"/>
            <a:ext cx="114681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694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00808"/>
            <a:ext cx="1142047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30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952625"/>
            <a:ext cx="1146810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51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4791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256490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0894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28800"/>
            <a:ext cx="11420475" cy="4191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91008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54482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7650" y="1484784"/>
            <a:ext cx="11696700" cy="4797152"/>
            <a:chOff x="247650" y="1628800"/>
            <a:chExt cx="11696700" cy="47971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3011" y="1628800"/>
              <a:ext cx="4943475" cy="1133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7650" y="2996952"/>
              <a:ext cx="11696700" cy="34290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226486" y="3558502"/>
            <a:ext cx="180561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824192" y="4941168"/>
            <a:ext cx="165618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870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4219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83740" y="283807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1576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412776"/>
            <a:ext cx="1087755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680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628800"/>
            <a:ext cx="11468100" cy="4133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299695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8424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628800"/>
            <a:ext cx="1086802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109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916832"/>
            <a:ext cx="11487150" cy="3305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1945860"/>
            <a:ext cx="230425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999656" y="3278755"/>
            <a:ext cx="196058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814370" y="3933056"/>
            <a:ext cx="129614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120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6792"/>
            <a:ext cx="11582400" cy="4076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44072" y="4300819"/>
            <a:ext cx="223224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137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72816"/>
            <a:ext cx="11563350" cy="3495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85068" y="1945860"/>
            <a:ext cx="169916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744072" y="3351751"/>
            <a:ext cx="216024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47528" y="4005064"/>
            <a:ext cx="129614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074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019300"/>
            <a:ext cx="11582400" cy="2819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00256" y="2112113"/>
            <a:ext cx="12241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25284" y="3523807"/>
            <a:ext cx="169294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71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844824"/>
            <a:ext cx="11420475" cy="3438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3337690"/>
            <a:ext cx="180020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079775" y="3337690"/>
            <a:ext cx="1512169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672064" y="4653136"/>
            <a:ext cx="8968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963834" y="4653136"/>
            <a:ext cx="1156501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400750" y="4653136"/>
            <a:ext cx="89683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1772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014537"/>
            <a:ext cx="11430000" cy="2828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647728" y="3011120"/>
            <a:ext cx="165618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5940984" y="3011120"/>
            <a:ext cx="238726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7016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966912"/>
            <a:ext cx="11382375" cy="2924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47728" y="2996952"/>
            <a:ext cx="172819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126290" y="299695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7809947" y="299695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9566174" y="2996952"/>
            <a:ext cx="1930425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5394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2026-02-04T05:36:39Z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