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988840"/>
            <a:ext cx="11572875" cy="2437433"/>
            <a:chOff x="309562" y="2814637"/>
            <a:chExt cx="11572875" cy="24374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2814637"/>
              <a:ext cx="11572875" cy="1228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4537" y="4509120"/>
              <a:ext cx="81629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41052" y="378847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48709" y="378847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33624" y="4717392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250084" y="4717392"/>
            <a:ext cx="25659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14074"/>
            <a:ext cx="11410950" cy="5283278"/>
            <a:chOff x="390525" y="1242814"/>
            <a:chExt cx="11410950" cy="52832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242814"/>
              <a:ext cx="114109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3935292"/>
              <a:ext cx="11410950" cy="2590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83632" y="223298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744546" y="223298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891175" y="4889098"/>
            <a:ext cx="17971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286032" y="4889098"/>
            <a:ext cx="20665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5762" y="283443"/>
            <a:ext cx="11420475" cy="6241901"/>
            <a:chOff x="385762" y="116632"/>
            <a:chExt cx="11420475" cy="62419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16632"/>
              <a:ext cx="691515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1700808"/>
              <a:ext cx="11420475" cy="3819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525" y="5520333"/>
              <a:ext cx="11410950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293096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585820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27448" y="3414140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7448" y="4401112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27448" y="5286483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32" y="1271637"/>
            <a:ext cx="112395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325908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5440" y="3198251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4156194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5440" y="5027050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55440" y="5926937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556792"/>
            <a:ext cx="11572875" cy="4586352"/>
            <a:chOff x="309562" y="1384310"/>
            <a:chExt cx="11572875" cy="4586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514" y="1384310"/>
              <a:ext cx="5029200" cy="110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2636912"/>
              <a:ext cx="11572875" cy="3333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87688" y="3544550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4869160"/>
            <a:ext cx="15406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2302"/>
            <a:ext cx="11477625" cy="539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69194" y="1297788"/>
            <a:ext cx="11303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3872" y="2633102"/>
            <a:ext cx="11303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37358" y="3984321"/>
            <a:ext cx="14507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06958" y="6161464"/>
            <a:ext cx="14507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5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03986" y="4257839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65928" y="4940011"/>
            <a:ext cx="14825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12302"/>
            <a:ext cx="115252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204864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10514" y="2875173"/>
            <a:ext cx="214502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8408" y="5553983"/>
            <a:ext cx="19462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0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342900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1282928"/>
            <a:ext cx="36724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66546" y="3126242"/>
            <a:ext cx="383756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104110" y="5001690"/>
            <a:ext cx="21602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10" y="1331122"/>
            <a:ext cx="10775180" cy="54102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502769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087633" y="502769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714376" y="5913061"/>
            <a:ext cx="22213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6925"/>
            <a:ext cx="114395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967924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98878" y="2967924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7448" y="3896839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81962" y="3896839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2026-02-04T05:21:45Z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