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924175"/>
            <a:ext cx="79629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4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47900"/>
            <a:ext cx="112966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127016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3127016"/>
            <a:ext cx="10958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41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383444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647246"/>
            <a:ext cx="18649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11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287411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45712" y="3287411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100211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8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5498"/>
            <a:ext cx="10770418" cy="547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250271"/>
            <a:ext cx="11161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5136" y="3875870"/>
            <a:ext cx="11161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3875870"/>
            <a:ext cx="11161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981357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69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307765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1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64430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8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500108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50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52587"/>
            <a:ext cx="112871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772816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72264" y="3530087"/>
            <a:ext cx="201665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3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147370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2522" y="3787484"/>
            <a:ext cx="17797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04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052736"/>
            <a:ext cx="11382375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661970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68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07332" y="2293813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106612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93380" y="3935483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8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36438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359419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4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57362"/>
            <a:ext cx="113252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503435"/>
            <a:ext cx="136815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30613" y="3503435"/>
            <a:ext cx="136815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0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394287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07715" y="2394287"/>
            <a:ext cx="210450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72745" y="4832686"/>
            <a:ext cx="15309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98230" y="4832686"/>
            <a:ext cx="21018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0136" y="4832686"/>
            <a:ext cx="122483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69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