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028950"/>
            <a:ext cx="74009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2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12776"/>
            <a:ext cx="11449050" cy="5228118"/>
            <a:chOff x="371475" y="1412776"/>
            <a:chExt cx="11449050" cy="52281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411794"/>
              <a:ext cx="11258550" cy="4229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239728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2397280"/>
            <a:ext cx="8972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52071" y="5029555"/>
            <a:ext cx="11362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56642" y="5029555"/>
            <a:ext cx="15519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5906300"/>
            <a:ext cx="20320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5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14737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25597" y="4817999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7050" cy="564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880254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97647" y="1674207"/>
            <a:ext cx="227847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85879" y="3285292"/>
            <a:ext cx="227847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76120" y="4910892"/>
            <a:ext cx="41044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4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67420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4301292"/>
            <a:ext cx="2884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4367531"/>
            <a:ext cx="2383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8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19312"/>
            <a:ext cx="1136332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3892" y="3127666"/>
            <a:ext cx="34923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1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22756" y="5042204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7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194586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70754" y="383271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92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78466" y="2005781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3746060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52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215403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59257" y="4971631"/>
            <a:ext cx="248983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9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636912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75672" y="4393141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7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33550"/>
            <a:ext cx="113633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546415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3" y="3546415"/>
            <a:ext cx="28013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7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5157192"/>
            <a:ext cx="8640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81054" y="5157192"/>
            <a:ext cx="120723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97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933056"/>
            <a:ext cx="10081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61721" y="3933056"/>
            <a:ext cx="15420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5" y="3933056"/>
            <a:ext cx="122976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62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