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3052762"/>
            <a:ext cx="816292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28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299152"/>
            <a:ext cx="30243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321225" y="3299152"/>
            <a:ext cx="154955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890254" y="3299152"/>
            <a:ext cx="21661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8233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09750"/>
            <a:ext cx="11382375" cy="3238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264630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367808" y="4264630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051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4621" y="1484784"/>
            <a:ext cx="11441616" cy="4935091"/>
            <a:chOff x="364621" y="1621160"/>
            <a:chExt cx="11441616" cy="49350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4621" y="1621160"/>
              <a:ext cx="6896100" cy="1447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762" y="3212976"/>
              <a:ext cx="11420475" cy="3343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8276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60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556792"/>
            <a:ext cx="11401425" cy="4826273"/>
            <a:chOff x="395287" y="1843087"/>
            <a:chExt cx="11401425" cy="48262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843087"/>
              <a:ext cx="11401425" cy="3171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5078685"/>
              <a:ext cx="11325225" cy="1590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50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0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80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24037"/>
            <a:ext cx="114681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17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8560383" cy="599726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99564" y="3667261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40478" y="4291375"/>
            <a:ext cx="260359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1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16832"/>
            <a:ext cx="11363325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2134524"/>
            <a:ext cx="12241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170690" y="3789153"/>
            <a:ext cx="179751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123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16632"/>
            <a:ext cx="4886325" cy="110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1484784"/>
            <a:ext cx="11572875" cy="4362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760296" y="2868368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55954" y="4073053"/>
            <a:ext cx="203213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09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212"/>
            <a:ext cx="11315700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43780" y="266594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125266" y="3493254"/>
            <a:ext cx="168270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95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673586"/>
            <a:ext cx="100811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87488" y="4515414"/>
            <a:ext cx="100811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487488" y="5342729"/>
            <a:ext cx="100811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607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61006" y="2032382"/>
            <a:ext cx="203213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3930" y="3411238"/>
            <a:ext cx="203213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23073" y="4006323"/>
            <a:ext cx="162871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495600" y="5225523"/>
            <a:ext cx="197423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5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5" y="4091586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68008" y="4788272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37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4824"/>
            <a:ext cx="11544300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1844824"/>
            <a:ext cx="197423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818766"/>
            <a:ext cx="197423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7029" y="4428367"/>
            <a:ext cx="173763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29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7850"/>
            <a:ext cx="11468100" cy="3162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5" y="1893759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27974" y="3098444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14374" y="3722557"/>
            <a:ext cx="126540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39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772" y="1268760"/>
            <a:ext cx="10933484" cy="5540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159896" y="4451626"/>
            <a:ext cx="11848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191896" y="4451626"/>
            <a:ext cx="14963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631504" y="5249912"/>
            <a:ext cx="11848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647728" y="5249912"/>
            <a:ext cx="154955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413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92314" y="3968186"/>
            <a:ext cx="154955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69229" y="4796806"/>
            <a:ext cx="154955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689914" y="4796806"/>
            <a:ext cx="154955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130528" y="4796806"/>
            <a:ext cx="154955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207556" y="4796806"/>
            <a:ext cx="22170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134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219325"/>
            <a:ext cx="11344275" cy="2419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3817506"/>
            <a:ext cx="154955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770586" y="3817506"/>
            <a:ext cx="154955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896199" y="3817506"/>
            <a:ext cx="113662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637350" y="3817506"/>
            <a:ext cx="164322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46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2026-02-04T06:36:34Z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