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3038475"/>
            <a:ext cx="850582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3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13490" y="517136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10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908720"/>
            <a:ext cx="9887272" cy="5661582"/>
            <a:chOff x="457200" y="1147762"/>
            <a:chExt cx="11277600" cy="64577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" y="1147762"/>
              <a:ext cx="11277600" cy="456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487" y="5748089"/>
              <a:ext cx="11249025" cy="1857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135560" y="489420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810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8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787" y="1266825"/>
            <a:ext cx="10842426" cy="535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3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10302627" cy="59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4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71687"/>
            <a:ext cx="1122045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5748" y="207168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32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8380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2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3488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282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0512" y="388652"/>
            <a:ext cx="11610975" cy="6080695"/>
            <a:chOff x="290512" y="188640"/>
            <a:chExt cx="11610975" cy="60806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88640"/>
              <a:ext cx="5048250" cy="1038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1556792"/>
              <a:ext cx="11610975" cy="3143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7187" y="4869160"/>
              <a:ext cx="11477625" cy="14001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4439816" y="2392422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295800" y="4351851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600056" y="5135623"/>
            <a:ext cx="1584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56792"/>
            <a:ext cx="1117282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6220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9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614286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1904" y="2920572"/>
            <a:ext cx="205990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43872" y="4869160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70730" y="4869160"/>
            <a:ext cx="234189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4034092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704963"/>
            <a:ext cx="105514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6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2334366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02258" y="2334366"/>
            <a:ext cx="153430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4286867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68324" y="4286867"/>
            <a:ext cx="138365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40533" y="4286867"/>
            <a:ext cx="138365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4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636912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5166" y="2636912"/>
            <a:ext cx="115481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12024" y="2636912"/>
            <a:ext cx="13439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59110" y="4581826"/>
            <a:ext cx="13439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62082" y="4581826"/>
            <a:ext cx="210612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32303" y="4581826"/>
            <a:ext cx="7830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0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60040"/>
            <a:ext cx="690562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060848"/>
            <a:ext cx="113157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3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03220" y="14847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729277" y="434409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55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04962"/>
            <a:ext cx="1136332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99764" y="348614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14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2026-02-04T06:47:23Z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