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3000375"/>
            <a:ext cx="82962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3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47875"/>
            <a:ext cx="11401425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3068960"/>
            <a:ext cx="10801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35960" y="3068960"/>
            <a:ext cx="132109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84232" y="3068960"/>
            <a:ext cx="10801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24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6905625" cy="144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916832"/>
            <a:ext cx="114109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72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6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192507"/>
            <a:ext cx="11401425" cy="5548861"/>
            <a:chOff x="395287" y="1264515"/>
            <a:chExt cx="11401425" cy="55488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1264515"/>
              <a:ext cx="11401425" cy="3714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5098876"/>
              <a:ext cx="11372850" cy="1714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947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1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908720"/>
            <a:ext cx="115443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9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720800"/>
            <a:ext cx="10357420" cy="591728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89513" y="3355406"/>
            <a:ext cx="9819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30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628800"/>
            <a:ext cx="11296650" cy="4643239"/>
            <a:chOff x="447675" y="2047875"/>
            <a:chExt cx="11296650" cy="46432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2047875"/>
              <a:ext cx="11296650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005064"/>
              <a:ext cx="5886450" cy="2686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16480" y="3700396"/>
            <a:ext cx="9819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51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4199" y="2622398"/>
            <a:ext cx="9819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89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7677" y="3746060"/>
            <a:ext cx="9819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48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34008"/>
            <a:ext cx="4972050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916832"/>
            <a:ext cx="11506200" cy="446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757488" y="2536438"/>
            <a:ext cx="183445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3766483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26296" y="5784521"/>
            <a:ext cx="158167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19250"/>
            <a:ext cx="1160145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1644650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7900" y="2889250"/>
            <a:ext cx="21561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743450"/>
            <a:ext cx="1891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2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233892"/>
            <a:ext cx="25922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24192" y="3540422"/>
            <a:ext cx="20882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35560" y="4867346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13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4013349"/>
            <a:ext cx="20162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07568" y="5243714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07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8612" y="1700808"/>
            <a:ext cx="11534775" cy="3760667"/>
            <a:chOff x="328612" y="1843087"/>
            <a:chExt cx="11534775" cy="37606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843087"/>
              <a:ext cx="11534775" cy="3171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5085184"/>
              <a:ext cx="7924800" cy="485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71871" y="5127504"/>
              <a:ext cx="2905125" cy="4762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303912" y="1737559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89124" y="2969965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199162" y="4214859"/>
            <a:ext cx="132888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847528" y="4930689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71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4466140"/>
            <a:ext cx="12961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36386" y="4466140"/>
            <a:ext cx="12961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77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96474" y="3933056"/>
            <a:ext cx="10801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72017" y="3933056"/>
            <a:ext cx="10801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347560" y="3933056"/>
            <a:ext cx="10801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01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3471980"/>
            <a:ext cx="237626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451626"/>
            <a:ext cx="151216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58117" y="4451626"/>
            <a:ext cx="151216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56039" y="4451626"/>
            <a:ext cx="105755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00953" y="4451626"/>
            <a:ext cx="105755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39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2026-02-04T06:02:58Z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